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handoutMasterIdLst>
    <p:handoutMasterId r:id="rId14"/>
  </p:handoutMasterIdLst>
  <p:sldIdLst>
    <p:sldId id="273" r:id="rId2"/>
    <p:sldId id="256" r:id="rId3"/>
    <p:sldId id="258" r:id="rId4"/>
    <p:sldId id="259" r:id="rId5"/>
    <p:sldId id="261" r:id="rId6"/>
    <p:sldId id="263" r:id="rId7"/>
    <p:sldId id="264" r:id="rId8"/>
    <p:sldId id="266" r:id="rId9"/>
    <p:sldId id="268" r:id="rId10"/>
    <p:sldId id="270" r:id="rId11"/>
    <p:sldId id="272" r:id="rId12"/>
    <p:sldId id="274" r:id="rId1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4707" autoAdjust="0"/>
  </p:normalViewPr>
  <p:slideViewPr>
    <p:cSldViewPr snapToGrid="0" snapToObjects="1">
      <p:cViewPr varScale="1">
        <p:scale>
          <a:sx n="70" d="100"/>
          <a:sy n="70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07E40-A0D1-4ADA-A67E-A43F18B2BA7F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3CE6D-740D-4EF4-9FE4-7D9957C06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6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DDD3FC3-C825-3546-84C2-7E796C438AC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11EEA33-13A5-3742-9A41-2B4F3FB6F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9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Unit #1</a:t>
            </a:r>
          </a:p>
          <a:p>
            <a:pPr>
              <a:buNone/>
            </a:pP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Anti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De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A/an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Inter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err="1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Dis/di</a:t>
            </a:r>
            <a:r>
              <a:rPr lang="en-US" sz="4000" dirty="0" smtClean="0">
                <a:latin typeface="Arial Rounded MT Bold"/>
                <a:cs typeface="Arial Rounded MT Bold"/>
              </a:rPr>
              <a:t> .  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Micro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Intra/intro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Medi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Pre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rgbClr val="528A02"/>
                </a:solidFill>
                <a:latin typeface="Arial Rounded MT Bold"/>
                <a:cs typeface="Arial Rounded MT Bold"/>
              </a:rPr>
              <a:t>Post</a:t>
            </a:r>
            <a:r>
              <a:rPr lang="en-US" sz="4000" dirty="0" smtClean="0">
                <a:latin typeface="Arial Rounded MT Bold"/>
                <a:cs typeface="Arial Rounded MT Bold"/>
              </a:rPr>
              <a:t> .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0764" y="4582889"/>
            <a:ext cx="2475395" cy="17065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/>
                <a:cs typeface="Arial Rounded MT Bold"/>
              </a:rPr>
              <a:t>After 10 roots we will have a quiz!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88" y="1017095"/>
            <a:ext cx="2559718" cy="3253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9. Pre = Before  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Precede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pre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(before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latin typeface="Arial Rounded MT Bold"/>
                <a:cs typeface="Arial Rounded MT Bold"/>
              </a:rPr>
              <a:t> 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cede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occur before something else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Prejudge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pre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(before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judge = judge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to judge something before one should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10. Post = After 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216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Postpone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post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(after)</a:t>
            </a:r>
            <a:r>
              <a:rPr lang="en-US" sz="4000" dirty="0" smtClean="0">
                <a:latin typeface="Arial Rounded MT Bold"/>
                <a:cs typeface="Arial Rounded MT Bold"/>
              </a:rPr>
              <a:t> 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pon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(place; put)</a:t>
            </a:r>
            <a:r>
              <a:rPr lang="en-US" sz="40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move to a later time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Postmortem 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post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(after)</a:t>
            </a:r>
            <a:r>
              <a:rPr lang="en-US" sz="4000" smtClean="0">
                <a:latin typeface="Arial Rounded MT Bold"/>
                <a:cs typeface="Arial Rounded MT Bold"/>
              </a:rPr>
              <a:t>	</a:t>
            </a:r>
            <a:r>
              <a:rPr lang="en-US" sz="400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mort</a:t>
            </a:r>
            <a:r>
              <a:rPr lang="en-US" sz="400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(death/terror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em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29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anything regarding a body during the time 	after death</a:t>
            </a:r>
            <a:endParaRPr lang="en-US" sz="29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150126"/>
            <a:ext cx="8360242" cy="10508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Use your knowledge of prefixes/roots/suffixes to tell me what I can’t remember.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1173704"/>
            <a:ext cx="8304213" cy="430245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It is the size in the middle….I can’t remember…What is it? ______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It’s when there is one ruler. It’s a </a:t>
            </a:r>
            <a:r>
              <a:rPr lang="en-US" sz="2000" dirty="0" err="1" smtClean="0">
                <a:solidFill>
                  <a:schemeClr val="tx1"/>
                </a:solidFill>
              </a:rPr>
              <a:t>mon</a:t>
            </a:r>
            <a:r>
              <a:rPr lang="en-US" sz="2000" dirty="0" smtClean="0">
                <a:solidFill>
                  <a:schemeClr val="tx1"/>
                </a:solidFill>
              </a:rPr>
              <a:t>______________.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I need another word for moving down. I can’t remember. ____________.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There are two prefixes for see…I can’t remember them. What are they?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I really don’t like homework. What is another way for me to say I am against homework?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I want to take a class where I study life. What should I take?</a:t>
            </a:r>
          </a:p>
          <a:p>
            <a:pPr marL="914400" lvl="1" indent="-457200"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If I do really well in that class and decide to do that as a job, I would be called a what?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4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1. Anti = Against 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Antibiotic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anti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(against)</a:t>
            </a:r>
            <a:r>
              <a:rPr lang="en-US" sz="3200" dirty="0" smtClean="0">
                <a:latin typeface="Arial Rounded MT Bold"/>
                <a:cs typeface="Arial Rounded MT Bold"/>
              </a:rPr>
              <a:t> 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bio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(life)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ic</a:t>
            </a:r>
            <a:r>
              <a:rPr lang="en-US" sz="320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(characteristic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of)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medicine used to kill living bacteria in 	the body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Antisocial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anti</a:t>
            </a:r>
            <a:r>
              <a:rPr lang="en-US" sz="3200" dirty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against)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soc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(society)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 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one who doesn’t like to be with others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2. De = Down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Descend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de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(down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latin typeface="Arial Rounded MT Bold"/>
                <a:cs typeface="Arial Rounded MT Bold"/>
              </a:rPr>
              <a:t> 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scend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(climb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lower or go down 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Demote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de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(down)</a:t>
            </a:r>
            <a:r>
              <a:rPr lang="en-US" sz="4000" smtClean="0">
                <a:latin typeface="Arial Rounded MT Bold"/>
                <a:cs typeface="Arial Rounded MT Bold"/>
              </a:rPr>
              <a:t>	</a:t>
            </a:r>
            <a:r>
              <a:rPr lang="en-US" sz="400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mot</a:t>
            </a:r>
            <a:r>
              <a:rPr lang="en-US" sz="400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(move) </a:t>
            </a:r>
            <a:r>
              <a:rPr lang="en-US" sz="40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to lower or go down in rank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Rounded MT Bold"/>
                <a:cs typeface="Arial Rounded MT Bold"/>
              </a:rPr>
              <a:t>3. A/an = not; without  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Anarchy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an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(without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latin typeface="Arial Rounded MT Bold"/>
                <a:cs typeface="Arial Rounded MT Bold"/>
              </a:rPr>
              <a:t> 	</a:t>
            </a:r>
            <a:r>
              <a:rPr lang="en-US" sz="40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arch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(law) </a:t>
            </a:r>
            <a:r>
              <a:rPr lang="en-US" sz="4000" dirty="0" smtClean="0">
                <a:solidFill>
                  <a:srgbClr val="92D050"/>
                </a:solidFill>
                <a:latin typeface="Arial Rounded MT Bold"/>
                <a:cs typeface="Arial Rounded MT Bold"/>
              </a:rPr>
              <a:t>y	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a state of chaos (no law)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Atheist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(without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the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(god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ist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(one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who) </a:t>
            </a:r>
          </a:p>
          <a:p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one who believes that god does not exist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>
              <a:latin typeface="Arial Rounded MT Bold"/>
              <a:cs typeface="Arial Rounded MT Bold"/>
            </a:endParaRPr>
          </a:p>
          <a:p>
            <a:endParaRPr lang="en-US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latin typeface="Arial Rounded MT Bold"/>
                <a:cs typeface="Arial Rounded MT Bold"/>
              </a:rPr>
              <a:t>4. Inter = Between; Among </a:t>
            </a:r>
            <a:endParaRPr lang="en-US" sz="5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Interrupt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inter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(between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latin typeface="Arial Rounded MT Bold"/>
                <a:cs typeface="Arial Rounded MT Bold"/>
              </a:rPr>
              <a:t> 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rupt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(break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break between two things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Intersect 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inter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(between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sect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(cut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</a:p>
          <a:p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to cut through / between two parts 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5.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Dis/di</a:t>
            </a:r>
            <a:r>
              <a:rPr lang="en-US" sz="5400" dirty="0" smtClean="0">
                <a:latin typeface="Arial Rounded MT Bold"/>
                <a:cs typeface="Arial Rounded MT Bold"/>
              </a:rPr>
              <a:t> = Away; apart 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Divert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di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(apart)</a:t>
            </a:r>
            <a:r>
              <a:rPr lang="en-US" sz="3200" dirty="0" smtClean="0">
                <a:latin typeface="Arial Rounded MT Bold"/>
                <a:cs typeface="Arial Rounded MT Bold"/>
              </a:rPr>
              <a:t> 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vert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(turn)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turn away from a path or direction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Disrupt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dis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(away)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rupt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(break)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to throw in confusion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6. Micro = Small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Microscopic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micro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(small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scop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(see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ic</a:t>
            </a:r>
            <a:r>
              <a:rPr lang="en-US" sz="3200" dirty="0" err="1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characterisic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	of)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that which is too small for the human eye 	to see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Microbiology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micro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(small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bio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(life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ology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(study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 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the study of small life forms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Rounded MT Bold"/>
                <a:cs typeface="Arial Rounded MT Bold"/>
              </a:rPr>
              <a:t>7. Intra/Intro = in; into 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Introduce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intro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(in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; into)</a:t>
            </a:r>
            <a:r>
              <a:rPr lang="en-US" sz="4000" dirty="0" smtClean="0">
                <a:latin typeface="Arial Rounded MT Bold"/>
                <a:cs typeface="Arial Rounded MT Bold"/>
              </a:rPr>
              <a:t> 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duce</a:t>
            </a:r>
            <a:r>
              <a:rPr lang="en-US" sz="40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(lead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40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000" dirty="0" err="1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0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 to lead into something; to present 	something new</a:t>
            </a:r>
            <a:endParaRPr lang="en-US" sz="30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Introspection 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6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intro</a:t>
            </a:r>
            <a:r>
              <a:rPr lang="en-US" sz="36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(in</a:t>
            </a:r>
            <a:r>
              <a:rPr lang="en-US" sz="36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600" dirty="0" smtClean="0">
                <a:latin typeface="Arial Rounded MT Bold"/>
                <a:cs typeface="Arial Rounded MT Bold"/>
              </a:rPr>
              <a:t>	</a:t>
            </a:r>
            <a:r>
              <a:rPr lang="en-US" sz="36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spec</a:t>
            </a:r>
            <a:r>
              <a:rPr lang="en-US" sz="36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(look</a:t>
            </a:r>
            <a:r>
              <a:rPr lang="en-US" sz="36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; see) </a:t>
            </a:r>
            <a:r>
              <a:rPr lang="en-US" sz="36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tion</a:t>
            </a:r>
            <a:r>
              <a:rPr lang="en-US" sz="36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(act</a:t>
            </a:r>
            <a:r>
              <a:rPr lang="en-US" sz="36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of) </a:t>
            </a:r>
          </a:p>
          <a:p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to think about oneself; a look inside 	oneself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8. </a:t>
            </a:r>
            <a:r>
              <a:rPr lang="en-US" sz="7200" dirty="0" err="1" smtClean="0">
                <a:latin typeface="Arial Rounded MT Bold"/>
                <a:cs typeface="Arial Rounded MT Bold"/>
              </a:rPr>
              <a:t>Medi</a:t>
            </a:r>
            <a:r>
              <a:rPr lang="en-US" sz="7200" dirty="0" smtClean="0">
                <a:latin typeface="Arial Rounded MT Bold"/>
                <a:cs typeface="Arial Rounded MT Bold"/>
              </a:rPr>
              <a:t> = Middle 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Mediocre 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medi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(middle)</a:t>
            </a:r>
            <a:r>
              <a:rPr lang="en-US" sz="4000" dirty="0" smtClean="0">
                <a:latin typeface="Arial Rounded MT Bold"/>
                <a:cs typeface="Arial Rounded MT Bold"/>
              </a:rPr>
              <a:t> 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ocre</a:t>
            </a:r>
            <a:endParaRPr lang="en-US" sz="40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used to describe something average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48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Median</a:t>
            </a:r>
          </a:p>
          <a:p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medi</a:t>
            </a:r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(middle)</a:t>
            </a: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an </a:t>
            </a:r>
          </a:p>
          <a:p>
            <a:r>
              <a:rPr lang="en-US" sz="40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 the middle of a highway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10819</TotalTime>
  <Words>205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After 10 roots we will have a quiz!</vt:lpstr>
      <vt:lpstr>1. Anti = Against </vt:lpstr>
      <vt:lpstr>2. De = Down</vt:lpstr>
      <vt:lpstr>3. A/an = not; without  </vt:lpstr>
      <vt:lpstr>4. Inter = Between; Among </vt:lpstr>
      <vt:lpstr>5. Dis/di = Away; apart </vt:lpstr>
      <vt:lpstr>6. Micro = Small</vt:lpstr>
      <vt:lpstr>7. Intra/Intro = in; into </vt:lpstr>
      <vt:lpstr>8. Medi = Middle </vt:lpstr>
      <vt:lpstr>9. Pre = Before  </vt:lpstr>
      <vt:lpstr>10. Post = After </vt:lpstr>
      <vt:lpstr>Use your knowledge of prefixes/roots/suffixes to tell me what I can’t remember.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Get to the Root of it!</dc:title>
  <dc:creator>Ashley Bertrand</dc:creator>
  <cp:lastModifiedBy>Laura Dowd</cp:lastModifiedBy>
  <cp:revision>401</cp:revision>
  <dcterms:created xsi:type="dcterms:W3CDTF">2014-05-14T01:03:56Z</dcterms:created>
  <dcterms:modified xsi:type="dcterms:W3CDTF">2014-09-23T13:20:24Z</dcterms:modified>
</cp:coreProperties>
</file>