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70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F90D1-6675-4AC1-9FD6-E1F5240D3E8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4A090-1C37-488E-B214-3BE3C9F4A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D4C4A4-10AD-E441-84ED-9A9764EEA7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#6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vol,volu,voult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viv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, </a:t>
            </a:r>
            <a:r>
              <a:rPr lang="en-US" sz="4000" dirty="0" err="1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vivi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, </a:t>
            </a:r>
            <a:r>
              <a:rPr lang="en-US" sz="4000" dirty="0" err="1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vit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fid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nom, </a:t>
            </a:r>
            <a:r>
              <a:rPr lang="en-US" sz="4000" dirty="0" err="1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nomin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, </a:t>
            </a:r>
            <a:r>
              <a:rPr lang="en-US" sz="4000" dirty="0" err="1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nomen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voc, </a:t>
            </a:r>
            <a:r>
              <a:rPr lang="en-US" sz="4000" dirty="0" err="1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vok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tract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hydr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cred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syn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, sym, </a:t>
            </a:r>
            <a:r>
              <a:rPr lang="en-US" sz="4000" dirty="0" err="1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syl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, sys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9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9.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syn</a:t>
            </a:r>
            <a:r>
              <a:rPr lang="en-US" sz="5400" dirty="0" smtClean="0">
                <a:latin typeface="Arial Rounded MT Bold"/>
                <a:cs typeface="Arial Rounded MT Bold"/>
              </a:rPr>
              <a:t>, sym,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syl</a:t>
            </a:r>
            <a:r>
              <a:rPr lang="en-US" sz="5400" dirty="0" smtClean="0">
                <a:latin typeface="Arial Rounded MT Bold"/>
                <a:cs typeface="Arial Rounded MT Bold"/>
              </a:rPr>
              <a:t>, sys = together; same 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sympathy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sym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(same)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(feeling)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understanding another feeling because 	you can imagine them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synonym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syn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(same)</a:t>
            </a:r>
            <a:r>
              <a:rPr lang="en-US" sz="3200" dirty="0" smtClean="0">
                <a:latin typeface="Arial Rounded MT Bold"/>
                <a:cs typeface="Arial Rounded MT Bold"/>
              </a:rPr>
              <a:t> o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nym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(name)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 word having a similar meaning as 	another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1.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Volv</a:t>
            </a:r>
            <a:r>
              <a:rPr lang="en-US" sz="5400" dirty="0" smtClean="0">
                <a:latin typeface="Arial Rounded MT Bold"/>
                <a:cs typeface="Arial Rounded MT Bold"/>
              </a:rPr>
              <a:t>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volu</a:t>
            </a:r>
            <a:r>
              <a:rPr lang="en-US" sz="5400" dirty="0" smtClean="0">
                <a:latin typeface="Arial Rounded MT Bold"/>
                <a:cs typeface="Arial Rounded MT Bold"/>
              </a:rPr>
              <a:t>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voult</a:t>
            </a:r>
            <a:r>
              <a:rPr lang="en-US" sz="5400" dirty="0" smtClean="0">
                <a:latin typeface="Arial Rounded MT Bold"/>
                <a:cs typeface="Arial Rounded MT Bold"/>
              </a:rPr>
              <a:t> = turn; roll 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Revolve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volv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(turn)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happen again in cycles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Convoluted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(together)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volut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(turn; roll) </a:t>
            </a:r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ed</a:t>
            </a: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twisted or coiled into something 	complicated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2.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viv</a:t>
            </a:r>
            <a:r>
              <a:rPr lang="en-US" sz="5400" dirty="0" smtClean="0">
                <a:latin typeface="Arial Rounded MT Bold"/>
                <a:cs typeface="Arial Rounded MT Bold"/>
              </a:rPr>
              <a:t>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vivi</a:t>
            </a:r>
            <a:r>
              <a:rPr lang="en-US" sz="5400" dirty="0" smtClean="0">
                <a:latin typeface="Arial Rounded MT Bold"/>
                <a:cs typeface="Arial Rounded MT Bold"/>
              </a:rPr>
              <a:t>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vit</a:t>
            </a:r>
            <a:r>
              <a:rPr lang="en-US" sz="5400" dirty="0" smtClean="0">
                <a:latin typeface="Arial Rounded MT Bold"/>
                <a:cs typeface="Arial Rounded MT Bold"/>
              </a:rPr>
              <a:t> = life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Revive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(again; back)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viv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give life, energy, health, goodness 	back to 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Vivacious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viv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ious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(full of)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filled with animation, and spirit; lively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3. Fid = faith 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confide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(together 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(faith)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trust another with private matters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Infidel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(not; without)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(faith )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(one who)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one without religious beliefs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54637" y="3244334"/>
            <a:ext cx="634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fid</a:t>
            </a:r>
            <a:r>
              <a:rPr lang="en-US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4. nom,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nomin</a:t>
            </a:r>
            <a:r>
              <a:rPr lang="en-US" sz="5400" dirty="0" smtClean="0">
                <a:latin typeface="Arial Rounded MT Bold"/>
                <a:cs typeface="Arial Rounded MT Bold"/>
              </a:rPr>
              <a:t>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nomen</a:t>
            </a:r>
            <a:r>
              <a:rPr lang="en-US" sz="5400" dirty="0" smtClean="0">
                <a:latin typeface="Arial Rounded MT Bold"/>
                <a:cs typeface="Arial Rounded MT Bold"/>
              </a:rPr>
              <a:t>= name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binomial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bi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(two)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nom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(name)</a:t>
            </a:r>
            <a:r>
              <a:rPr lang="en-US" sz="3200" dirty="0" err="1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i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(related to) 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Consisting of or relating to having two 	names or terms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nominate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nomin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(name)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ate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 make)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propose by name as a candidate (for 	election)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5. voc,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vok</a:t>
            </a:r>
            <a:r>
              <a:rPr lang="en-US" sz="5400" dirty="0" smtClean="0">
                <a:latin typeface="Arial Rounded MT Bold"/>
                <a:cs typeface="Arial Rounded MT Bold"/>
              </a:rPr>
              <a:t> = voice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provoke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(forth)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vok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(voice)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stir to action or feeling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irrevocable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(not)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back;again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voc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(voice)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able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impossible to revoke or take back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6. tract = draw; pull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contract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(together)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tract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(draw)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an agreement between two parties or 	people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extract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ex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(out)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tract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(draw; pull)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draw or pull out using great effort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7.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hydr</a:t>
            </a:r>
            <a:r>
              <a:rPr lang="en-US" sz="5400" dirty="0" smtClean="0">
                <a:latin typeface="Arial Rounded MT Bold"/>
                <a:cs typeface="Arial Rounded MT Bold"/>
              </a:rPr>
              <a:t> = water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rehydrate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hydr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(water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ate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(to make) 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put the water back into something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dehydrate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(down)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hydr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(water)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ate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(to make) 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decrease or lessen the water content 	of something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8.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cred</a:t>
            </a:r>
            <a:r>
              <a:rPr lang="en-US" sz="5400" dirty="0" smtClean="0">
                <a:latin typeface="Arial Rounded MT Bold"/>
                <a:cs typeface="Arial Rounded MT Bold"/>
              </a:rPr>
              <a:t> = belief; believe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incredible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(in; into)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cred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(believe)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ible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(able to ) 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not credible; hard to believe; 	unbelievable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credence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cred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(belief)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ence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 of)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 confidence as true or valid 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846</TotalTime>
  <Words>96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Corbel</vt:lpstr>
      <vt:lpstr>Wingdings</vt:lpstr>
      <vt:lpstr>Spectrum</vt:lpstr>
      <vt:lpstr>After 9 roots we will have a quiz!</vt:lpstr>
      <vt:lpstr>1. Volv, volu, voult = turn; roll </vt:lpstr>
      <vt:lpstr>2. viv, vivi, vit = life</vt:lpstr>
      <vt:lpstr>3. Fid = faith </vt:lpstr>
      <vt:lpstr>4. nom, nomin, nomen= name</vt:lpstr>
      <vt:lpstr>5. voc, vok = voice</vt:lpstr>
      <vt:lpstr>6. tract = draw; pull</vt:lpstr>
      <vt:lpstr>7. hydr = water</vt:lpstr>
      <vt:lpstr>8. cred = belief; believe</vt:lpstr>
      <vt:lpstr>9. syn, sym, syl, sys = together; same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10 roots we will have a quiz!</dc:title>
  <dc:creator>Ashley Bertrand</dc:creator>
  <cp:lastModifiedBy>abertrand</cp:lastModifiedBy>
  <cp:revision>14</cp:revision>
  <cp:lastPrinted>2015-04-30T14:38:19Z</cp:lastPrinted>
  <dcterms:created xsi:type="dcterms:W3CDTF">2014-11-11T21:39:46Z</dcterms:created>
  <dcterms:modified xsi:type="dcterms:W3CDTF">2016-01-11T19:27:47Z</dcterms:modified>
</cp:coreProperties>
</file>