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8D4C4A4-10AD-E441-84ED-9A9764EEA7A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2592BBB-5AF3-CE4F-B05D-F5CD156659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9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Unit #5</a:t>
            </a:r>
          </a:p>
          <a:p>
            <a:pPr>
              <a:buNone/>
            </a:pPr>
            <a:r>
              <a:rPr lang="en-US" sz="4000" dirty="0" smtClean="0">
                <a:latin typeface="Arial Rounded MT Bold"/>
                <a:cs typeface="Arial Rounded MT Bold"/>
              </a:rPr>
              <a:t>	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Grad/</a:t>
            </a:r>
            <a:r>
              <a:rPr lang="en-US" sz="4000" dirty="0" err="1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Gress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rgbClr val="FF6600"/>
                </a:solidFill>
                <a:latin typeface="Arial Rounded MT Bold"/>
                <a:cs typeface="Arial Rounded MT Bold"/>
              </a:rPr>
              <a:t>Mal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Path/</a:t>
            </a:r>
            <a:r>
              <a:rPr lang="en-US" sz="40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Pathy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err="1" smtClean="0">
                <a:solidFill>
                  <a:schemeClr val="accent5"/>
                </a:solidFill>
                <a:latin typeface="Arial Rounded MT Bold"/>
                <a:cs typeface="Arial Rounded MT Bold"/>
              </a:rPr>
              <a:t>Chron</a:t>
            </a:r>
            <a:r>
              <a:rPr lang="en-US" sz="4000" dirty="0" smtClean="0">
                <a:latin typeface="Arial Rounded MT Bold"/>
                <a:cs typeface="Arial Rounded MT Bold"/>
              </a:rPr>
              <a:t> . </a:t>
            </a:r>
            <a:r>
              <a:rPr lang="en-US" sz="4000" dirty="0" smtClean="0">
                <a:solidFill>
                  <a:schemeClr val="accent1"/>
                </a:solidFill>
                <a:latin typeface="Arial Rounded MT Bold"/>
                <a:cs typeface="Arial Rounded MT Bold"/>
              </a:rPr>
              <a:t>Flu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Ped</a:t>
            </a:r>
            <a:r>
              <a:rPr lang="en-US" sz="4000" dirty="0" smtClean="0">
                <a:solidFill>
                  <a:srgbClr val="FFBA00"/>
                </a:solidFill>
                <a:latin typeface="Arial Rounded MT Bold"/>
                <a:cs typeface="Arial Rounded MT Bold"/>
              </a:rPr>
              <a:t>/Pod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Acros</a:t>
            </a:r>
            <a:r>
              <a:rPr lang="en-US" sz="4000" dirty="0" smtClean="0">
                <a:solidFill>
                  <a:schemeClr val="accent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Ject</a:t>
            </a:r>
            <a:r>
              <a:rPr lang="en-US" sz="40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dirty="0" smtClean="0">
                <a:latin typeface="Arial Rounded MT Bold"/>
                <a:cs typeface="Arial Rounded MT Bold"/>
              </a:rPr>
              <a:t>. </a:t>
            </a:r>
            <a:r>
              <a:rPr lang="en-US" sz="4000" dirty="0" smtClean="0">
                <a:solidFill>
                  <a:srgbClr val="990000"/>
                </a:solidFill>
                <a:latin typeface="Arial Rounded MT Bold"/>
                <a:cs typeface="Arial Rounded MT Bold"/>
              </a:rPr>
              <a:t>Per</a:t>
            </a:r>
            <a:r>
              <a:rPr lang="en-US" sz="4000" dirty="0" smtClean="0">
                <a:latin typeface="Arial Rounded MT Bold"/>
                <a:cs typeface="Arial Rounded MT Bold"/>
              </a:rPr>
              <a:t> 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10764" y="4582889"/>
            <a:ext cx="2475395" cy="17065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/>
                <a:cs typeface="Arial Rounded MT Bold"/>
              </a:rPr>
              <a:t>After 10 roots we will have a quiz!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88" y="1017095"/>
            <a:ext cx="2559718" cy="3253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rial Rounded MT Bold"/>
                <a:cs typeface="Arial Rounded MT Bold"/>
              </a:rPr>
              <a:t>9. Per = </a:t>
            </a:r>
            <a:br>
              <a:rPr lang="en-US" sz="4800" dirty="0" smtClean="0">
                <a:latin typeface="Arial Rounded MT Bold"/>
                <a:cs typeface="Arial Rounded MT Bold"/>
              </a:rPr>
            </a:br>
            <a:r>
              <a:rPr lang="en-US" sz="4800" dirty="0" smtClean="0">
                <a:latin typeface="Arial Rounded MT Bold"/>
                <a:cs typeface="Arial Rounded MT Bold"/>
              </a:rPr>
              <a:t>Through; Thoroughly</a:t>
            </a:r>
            <a:endParaRPr lang="en-US" sz="4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Perspire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per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(through)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spire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(breath)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to expel through external pores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Perfect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per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(thoroughly)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fect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(do)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to complete the highest excellence of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Rounded MT Bold"/>
                <a:cs typeface="Arial Rounded MT Bold"/>
              </a:rPr>
              <a:t>1. grad/</a:t>
            </a:r>
            <a:r>
              <a:rPr lang="en-US" sz="5400" dirty="0" err="1" smtClean="0">
                <a:latin typeface="Arial Rounded MT Bold"/>
                <a:cs typeface="Arial Rounded MT Bold"/>
              </a:rPr>
              <a:t>gress</a:t>
            </a:r>
            <a:r>
              <a:rPr lang="en-US" sz="5400" dirty="0" smtClean="0">
                <a:latin typeface="Arial Rounded MT Bold"/>
                <a:cs typeface="Arial Rounded MT Bold"/>
              </a:rPr>
              <a:t> = </a:t>
            </a:r>
            <a:r>
              <a:rPr lang="en-US" sz="5400" dirty="0" err="1" smtClean="0">
                <a:latin typeface="Arial Rounded MT Bold"/>
                <a:cs typeface="Arial Rounded MT Bold"/>
              </a:rPr>
              <a:t>step;go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Aggressive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ag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to;towards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gress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(go)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ive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(quality of)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you approach things forcefully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Progressive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pro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(forward)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gress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</a:t>
            </a:r>
            <a:r>
              <a:rPr lang="en-US" sz="3200" dirty="0" err="1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step;go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bettering of a situation, ideas, etc.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 Rounded MT Bold"/>
                <a:cs typeface="Arial Rounded MT Bold"/>
              </a:rPr>
              <a:t>2. mal = bad; poorly</a:t>
            </a:r>
            <a:endParaRPr lang="en-US" sz="60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Malfunction 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mal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(bad)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=function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	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the act of functioning poorly</a:t>
            </a: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Malicious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27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mal</a:t>
            </a:r>
            <a:r>
              <a:rPr lang="en-US" sz="27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(bad)</a:t>
            </a:r>
            <a:r>
              <a:rPr lang="en-US" sz="2700" dirty="0" smtClean="0">
                <a:latin typeface="Arial Rounded MT Bold"/>
                <a:cs typeface="Arial Rounded MT Bold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ic</a:t>
            </a:r>
            <a:r>
              <a:rPr lang="en-US" sz="27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(</a:t>
            </a:r>
            <a:r>
              <a:rPr lang="en-US" sz="2700" dirty="0" err="1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characterisitic</a:t>
            </a:r>
            <a:r>
              <a:rPr lang="en-US" sz="27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 of) </a:t>
            </a:r>
            <a:r>
              <a:rPr lang="en-US" sz="2700" dirty="0" err="1">
                <a:solidFill>
                  <a:srgbClr val="92D050"/>
                </a:solidFill>
                <a:latin typeface="Arial Rounded MT Bold"/>
                <a:cs typeface="Arial Rounded MT Bold"/>
              </a:rPr>
              <a:t>i</a:t>
            </a:r>
            <a:r>
              <a:rPr lang="en-US" sz="27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ous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(full of)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having evil intentions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rial Rounded MT Bold"/>
                <a:cs typeface="Arial Rounded MT Bold"/>
              </a:rPr>
              <a:t>3. Path/</a:t>
            </a:r>
            <a:r>
              <a:rPr lang="en-US" sz="4800" dirty="0" err="1" smtClean="0">
                <a:latin typeface="Arial Rounded MT Bold"/>
                <a:cs typeface="Arial Rounded MT Bold"/>
              </a:rPr>
              <a:t>Pathy</a:t>
            </a:r>
            <a:r>
              <a:rPr lang="en-US" sz="4800" dirty="0" smtClean="0">
                <a:latin typeface="Arial Rounded MT Bold"/>
                <a:cs typeface="Arial Rounded MT Bold"/>
              </a:rPr>
              <a:t> = feeling</a:t>
            </a:r>
            <a:endParaRPr lang="en-US" sz="4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Empathy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em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(within)</a:t>
            </a:r>
            <a:r>
              <a:rPr lang="en-US" sz="3200" dirty="0" smtClean="0">
                <a:latin typeface="Arial Rounded MT Bold"/>
                <a:cs typeface="Arial Rounded MT Bold"/>
              </a:rPr>
              <a:t> 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pathy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(feeling)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understanding another’s feelings 	because you went through the same thing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Sympathy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sym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(same)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pathy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(feeling)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understanding another’s feelings 	because you can imagine them.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4. </a:t>
            </a:r>
            <a:r>
              <a:rPr lang="en-US" sz="6800" dirty="0" err="1" smtClean="0">
                <a:latin typeface="Arial Rounded MT Bold"/>
                <a:cs typeface="Arial Rounded MT Bold"/>
              </a:rPr>
              <a:t>Chron</a:t>
            </a:r>
            <a:r>
              <a:rPr lang="en-US" sz="6800" dirty="0" smtClean="0">
                <a:latin typeface="Arial Rounded MT Bold"/>
                <a:cs typeface="Arial Rounded MT Bold"/>
              </a:rPr>
              <a:t> = Time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Chronological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chron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(time)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ology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(study of)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ic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(characteristic 	of)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al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(related to)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looking at or relating to order by time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Synchronize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syn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(same)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chron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(time)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ize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(to make)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to set at the same time; to do at the 	same time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Arial Rounded MT Bold"/>
                <a:cs typeface="Arial Rounded MT Bold"/>
              </a:rPr>
              <a:t>5.Flu = flow</a:t>
            </a:r>
            <a:endParaRPr lang="en-US" sz="8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Superfluous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super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(over; beyond)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flu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(flow)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ous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(full of)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Having too much of something or 	unnecessary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Influence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in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(in)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flu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(flow)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ence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(quality of)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to affect ones thoughts or overall self 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rial Rounded MT Bold"/>
                <a:cs typeface="Arial Rounded MT Bold"/>
              </a:rPr>
              <a:t>6.Ped/Pod = Foot</a:t>
            </a:r>
            <a:endParaRPr lang="en-US" sz="72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Podiatrist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pod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(foot)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iatr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(cure)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ist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(one who)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a doctor who specializes in foot care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solidFill>
                <a:srgbClr val="59474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Pedestrian 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ped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(foot)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estri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(one who)</a:t>
            </a: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one who is walking on foot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7. </a:t>
            </a:r>
            <a:r>
              <a:rPr lang="en-US" sz="6800" dirty="0" err="1" smtClean="0">
                <a:latin typeface="Arial Rounded MT Bold"/>
                <a:cs typeface="Arial Rounded MT Bold"/>
              </a:rPr>
              <a:t>Acro</a:t>
            </a:r>
            <a:r>
              <a:rPr lang="en-US" sz="6800" dirty="0" smtClean="0">
                <a:latin typeface="Arial Rounded MT Bold"/>
                <a:cs typeface="Arial Rounded MT Bold"/>
              </a:rPr>
              <a:t> = </a:t>
            </a:r>
            <a:r>
              <a:rPr lang="en-US" sz="6800" dirty="0" err="1" smtClean="0">
                <a:latin typeface="Arial Rounded MT Bold"/>
                <a:cs typeface="Arial Rounded MT Bold"/>
              </a:rPr>
              <a:t>High;tip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Acrophobia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acro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(high)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phobia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(fear)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abnormal fear of heights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Acronym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acro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(tip)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nym</a:t>
            </a:r>
            <a:r>
              <a:rPr lang="en-US" sz="3200" dirty="0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(name)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a word formed from the initial letters of a 	name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071" y="4786923"/>
            <a:ext cx="8360242" cy="1504462"/>
          </a:xfrm>
        </p:spPr>
        <p:txBody>
          <a:bodyPr>
            <a:noAutofit/>
          </a:bodyPr>
          <a:lstStyle/>
          <a:p>
            <a:pPr algn="ctr"/>
            <a:r>
              <a:rPr lang="en-US" sz="6800" dirty="0" smtClean="0">
                <a:latin typeface="Arial Rounded MT Bold"/>
                <a:cs typeface="Arial Rounded MT Bold"/>
              </a:rPr>
              <a:t>8. </a:t>
            </a:r>
            <a:r>
              <a:rPr lang="en-US" sz="6800" dirty="0" err="1" smtClean="0">
                <a:latin typeface="Arial Rounded MT Bold"/>
                <a:cs typeface="Arial Rounded MT Bold"/>
              </a:rPr>
              <a:t>Ject</a:t>
            </a:r>
            <a:r>
              <a:rPr lang="en-US" sz="6800" dirty="0" smtClean="0">
                <a:latin typeface="Arial Rounded MT Bold"/>
                <a:cs typeface="Arial Rounded MT Bold"/>
              </a:rPr>
              <a:t> = Throw</a:t>
            </a:r>
            <a:endParaRPr lang="en-US" sz="6800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Eject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e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(out)</a:t>
            </a:r>
            <a:r>
              <a:rPr lang="en-US" sz="3200" dirty="0" smtClean="0"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ject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(throw)</a:t>
            </a:r>
            <a:r>
              <a:rPr lang="en-US" sz="3200" dirty="0" smtClean="0">
                <a:solidFill>
                  <a:srgbClr val="B95B22"/>
                </a:solidFill>
                <a:latin typeface="Arial Rounded MT Bold"/>
                <a:cs typeface="Arial Rounded MT Bold"/>
              </a:rPr>
              <a:t>	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latin typeface="Arial Rounded MT Bold"/>
                <a:cs typeface="Arial Rounded MT Bold"/>
                <a:sym typeface="Wingdings"/>
              </a:rPr>
              <a:t> to forcefully send out</a:t>
            </a:r>
            <a:endParaRPr lang="en-US" sz="3200" dirty="0" smtClean="0">
              <a:solidFill>
                <a:schemeClr val="accent2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Project</a:t>
            </a:r>
          </a:p>
          <a:p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99CC00"/>
                </a:solidFill>
                <a:latin typeface="Arial Rounded MT Bold"/>
                <a:cs typeface="Arial Rounded MT Bold"/>
              </a:rPr>
              <a:t>pro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(forward)</a:t>
            </a:r>
            <a:r>
              <a:rPr lang="en-US" sz="3200" dirty="0" smtClean="0">
                <a:latin typeface="Arial Rounded MT Bold"/>
                <a:cs typeface="Arial Rounded MT Bold"/>
              </a:rPr>
              <a:t>	</a:t>
            </a:r>
            <a:r>
              <a:rPr lang="en-US" sz="3200" dirty="0" err="1" smtClean="0">
                <a:solidFill>
                  <a:schemeClr val="accent4"/>
                </a:solidFill>
                <a:latin typeface="Arial Rounded MT Bold"/>
                <a:cs typeface="Arial Rounded MT Bold"/>
              </a:rPr>
              <a:t>ject</a:t>
            </a:r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(throw)</a:t>
            </a:r>
            <a:endParaRPr lang="en-US" sz="3200" dirty="0" smtClean="0">
              <a:solidFill>
                <a:srgbClr val="99CC00"/>
              </a:solidFill>
              <a:latin typeface="Arial Rounded MT Bold"/>
              <a:cs typeface="Arial Rounded MT Bold"/>
            </a:endParaRPr>
          </a:p>
          <a:p>
            <a:r>
              <a:rPr lang="en-US" sz="3200" dirty="0" smtClean="0">
                <a:solidFill>
                  <a:srgbClr val="594740"/>
                </a:solidFill>
                <a:latin typeface="Arial Rounded MT Bold"/>
                <a:cs typeface="Arial Rounded MT Bold"/>
              </a:rPr>
              <a:t>	</a:t>
            </a:r>
            <a:r>
              <a:rPr lang="en-US" sz="3200" dirty="0" smtClean="0">
                <a:solidFill>
                  <a:srgbClr val="FF6600"/>
                </a:solidFill>
                <a:latin typeface="Arial Rounded MT Bold"/>
                <a:cs typeface="Arial Rounded MT Bold"/>
                <a:sym typeface="Wingdings"/>
              </a:rPr>
              <a:t> to throw forward or to direct on to</a:t>
            </a:r>
            <a:endParaRPr lang="en-US" sz="3200" dirty="0" smtClean="0">
              <a:solidFill>
                <a:srgbClr val="FF6600"/>
              </a:solidFill>
              <a:latin typeface="Arial Rounded MT Bold"/>
              <a:cs typeface="Arial Rounded MT Bold"/>
            </a:endParaRPr>
          </a:p>
          <a:p>
            <a:endParaRPr lang="en-US" sz="3200" dirty="0" smtClean="0"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613</TotalTime>
  <Words>63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Corbel</vt:lpstr>
      <vt:lpstr>Wingdings</vt:lpstr>
      <vt:lpstr>Spectrum</vt:lpstr>
      <vt:lpstr>After 10 roots we will have a quiz!</vt:lpstr>
      <vt:lpstr>1. grad/gress = step;go</vt:lpstr>
      <vt:lpstr>2. mal = bad; poorly</vt:lpstr>
      <vt:lpstr>3. Path/Pathy = feeling</vt:lpstr>
      <vt:lpstr>4. Chron = Time</vt:lpstr>
      <vt:lpstr>5.Flu = flow</vt:lpstr>
      <vt:lpstr>6.Ped/Pod = Foot</vt:lpstr>
      <vt:lpstr>7. Acro = High;tip</vt:lpstr>
      <vt:lpstr>8. Ject = Throw</vt:lpstr>
      <vt:lpstr>9. Per =  Through; Thoroughly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10 roots we will have a quiz!</dc:title>
  <dc:creator>Ashley Bertrand</dc:creator>
  <cp:lastModifiedBy>swilliams7</cp:lastModifiedBy>
  <cp:revision>10</cp:revision>
  <dcterms:created xsi:type="dcterms:W3CDTF">2014-11-11T21:39:46Z</dcterms:created>
  <dcterms:modified xsi:type="dcterms:W3CDTF">2015-04-15T15:37:13Z</dcterms:modified>
</cp:coreProperties>
</file>