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slideLayouts/slideLayout16.xml" ContentType="application/vnd.openxmlformats-officedocument.presentationml.slideLayout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8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7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28D4C4A4-10AD-E441-84ED-9A9764EEA7AB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96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Unit #2</a:t>
            </a:r>
          </a:p>
          <a:p>
            <a:pPr>
              <a:buNone/>
            </a:pPr>
            <a:r>
              <a:rPr lang="en-US" sz="4000" dirty="0" smtClean="0">
                <a:latin typeface="Arial Rounded MT Bold"/>
                <a:cs typeface="Arial Rounded MT Bold"/>
              </a:rPr>
              <a:t>	</a:t>
            </a:r>
            <a:r>
              <a:rPr lang="en-US" sz="4000" dirty="0" smtClean="0">
                <a:solidFill>
                  <a:srgbClr val="FFBA00"/>
                </a:solidFill>
                <a:latin typeface="Arial Rounded MT Bold"/>
                <a:cs typeface="Arial Rounded MT Bold"/>
              </a:rPr>
              <a:t>Re </a:t>
            </a:r>
            <a:r>
              <a:rPr lang="en-US" sz="4000" dirty="0" smtClean="0">
                <a:latin typeface="Arial Rounded MT Bold"/>
                <a:cs typeface="Arial Rounded MT Bold"/>
              </a:rPr>
              <a:t>. </a:t>
            </a:r>
            <a:r>
              <a:rPr lang="en-US" sz="4000" dirty="0" smtClean="0">
                <a:solidFill>
                  <a:srgbClr val="FF6600"/>
                </a:solidFill>
                <a:latin typeface="Arial Rounded MT Bold"/>
                <a:cs typeface="Arial Rounded MT Bold"/>
              </a:rPr>
              <a:t>Auto</a:t>
            </a:r>
            <a:r>
              <a:rPr lang="en-US" sz="4000" dirty="0" smtClean="0">
                <a:latin typeface="Arial Rounded MT Bold"/>
                <a:cs typeface="Arial Rounded MT Bold"/>
              </a:rPr>
              <a:t> . </a:t>
            </a:r>
            <a:r>
              <a:rPr lang="en-US" sz="40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Ab</a:t>
            </a:r>
            <a:r>
              <a:rPr lang="en-US" sz="40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/Abs</a:t>
            </a:r>
            <a:r>
              <a:rPr lang="en-US" sz="4000" dirty="0" smtClean="0">
                <a:latin typeface="Arial Rounded MT Bold"/>
                <a:cs typeface="Arial Rounded MT Bold"/>
              </a:rPr>
              <a:t> . </a:t>
            </a:r>
            <a:r>
              <a:rPr lang="en-US" sz="4000" dirty="0" smtClean="0">
                <a:solidFill>
                  <a:schemeClr val="accent5"/>
                </a:solidFill>
                <a:latin typeface="Arial Rounded MT Bold"/>
                <a:cs typeface="Arial Rounded MT Bold"/>
              </a:rPr>
              <a:t>Poly</a:t>
            </a:r>
            <a:r>
              <a:rPr lang="en-US" sz="4000" dirty="0" smtClean="0">
                <a:latin typeface="Arial Rounded MT Bold"/>
                <a:cs typeface="Arial Rounded MT Bold"/>
              </a:rPr>
              <a:t> . </a:t>
            </a:r>
            <a:r>
              <a:rPr lang="en-US" sz="4000" dirty="0" smtClean="0">
                <a:solidFill>
                  <a:schemeClr val="accent1"/>
                </a:solidFill>
                <a:latin typeface="Arial Rounded MT Bold"/>
                <a:cs typeface="Arial Rounded MT Bold"/>
              </a:rPr>
              <a:t>Semi</a:t>
            </a:r>
            <a:r>
              <a:rPr lang="en-US" sz="4000" dirty="0" smtClean="0">
                <a:latin typeface="Arial Rounded MT Bold"/>
                <a:cs typeface="Arial Rounded MT Bold"/>
              </a:rPr>
              <a:t>.  </a:t>
            </a:r>
            <a:r>
              <a:rPr lang="en-US" sz="4000" dirty="0" smtClean="0">
                <a:solidFill>
                  <a:srgbClr val="FFBA00"/>
                </a:solidFill>
                <a:latin typeface="Arial Rounded MT Bold"/>
                <a:cs typeface="Arial Rounded MT Bold"/>
              </a:rPr>
              <a:t>Con/Com</a:t>
            </a:r>
            <a:r>
              <a:rPr lang="en-US" sz="4000" dirty="0" smtClean="0">
                <a:latin typeface="Arial Rounded MT Bold"/>
                <a:cs typeface="Arial Rounded MT Bold"/>
              </a:rPr>
              <a:t> . </a:t>
            </a:r>
            <a:r>
              <a:rPr lang="en-US" sz="4000" dirty="0" smtClean="0">
                <a:solidFill>
                  <a:schemeClr val="accent2"/>
                </a:solidFill>
                <a:latin typeface="Arial Rounded MT Bold"/>
                <a:cs typeface="Arial Rounded MT Bold"/>
              </a:rPr>
              <a:t>En/</a:t>
            </a:r>
            <a:r>
              <a:rPr lang="en-US" sz="4000" dirty="0" err="1" smtClean="0">
                <a:solidFill>
                  <a:schemeClr val="accent2"/>
                </a:solidFill>
                <a:latin typeface="Arial Rounded MT Bold"/>
                <a:cs typeface="Arial Rounded MT Bold"/>
              </a:rPr>
              <a:t>Em</a:t>
            </a:r>
            <a:r>
              <a:rPr lang="en-US" sz="4000" dirty="0" smtClean="0">
                <a:latin typeface="Arial Rounded MT Bold"/>
                <a:cs typeface="Arial Rounded MT Bold"/>
              </a:rPr>
              <a:t>. </a:t>
            </a:r>
            <a:r>
              <a:rPr lang="en-US" sz="4000" dirty="0" smtClean="0">
                <a:solidFill>
                  <a:srgbClr val="990000"/>
                </a:solidFill>
                <a:latin typeface="Arial Rounded MT Bold"/>
                <a:cs typeface="Arial Rounded MT Bold"/>
              </a:rPr>
              <a:t>Non</a:t>
            </a:r>
            <a:r>
              <a:rPr lang="en-US" sz="4000" dirty="0" smtClean="0">
                <a:latin typeface="Arial Rounded MT Bold"/>
                <a:cs typeface="Arial Rounded MT Bold"/>
              </a:rPr>
              <a:t> . </a:t>
            </a:r>
            <a:r>
              <a:rPr lang="en-US" sz="4000" dirty="0" smtClean="0">
                <a:solidFill>
                  <a:srgbClr val="990000"/>
                </a:solidFill>
                <a:latin typeface="Arial Rounded MT Bold"/>
                <a:cs typeface="Arial Rounded MT Bold"/>
              </a:rPr>
              <a:t>Super</a:t>
            </a:r>
            <a:r>
              <a:rPr lang="en-US" sz="4000" dirty="0" smtClean="0">
                <a:latin typeface="Arial Rounded MT Bold"/>
                <a:cs typeface="Arial Rounded MT Bold"/>
              </a:rPr>
              <a:t> . </a:t>
            </a:r>
            <a:r>
              <a:rPr lang="en-US" sz="4000" dirty="0" smtClean="0">
                <a:solidFill>
                  <a:srgbClr val="528A02"/>
                </a:solidFill>
                <a:latin typeface="Arial Rounded MT Bold"/>
                <a:cs typeface="Arial Rounded MT Bold"/>
              </a:rPr>
              <a:t>Ex</a:t>
            </a:r>
            <a:r>
              <a:rPr lang="en-US" sz="4000" dirty="0" smtClean="0">
                <a:latin typeface="Arial Rounded MT Bold"/>
                <a:cs typeface="Arial Rounded MT Bold"/>
              </a:rPr>
              <a:t> .</a:t>
            </a:r>
            <a:endParaRPr lang="en-US" sz="4000" dirty="0">
              <a:latin typeface="Arial Rounded MT Bold"/>
              <a:cs typeface="Arial Rounded MT Bold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10764" y="4582889"/>
            <a:ext cx="2475395" cy="1706563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 Rounded MT Bold"/>
                <a:cs typeface="Arial Rounded MT Bold"/>
              </a:rPr>
              <a:t>After 10 roots we will have a quiz!</a:t>
            </a:r>
            <a:endParaRPr lang="en-US" sz="3200" dirty="0">
              <a:latin typeface="Arial Rounded MT Bold"/>
              <a:cs typeface="Arial Rounded MT Bold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688" y="1017095"/>
            <a:ext cx="2559718" cy="32531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>
                <a:latin typeface="Arial Rounded MT Bold"/>
                <a:cs typeface="Arial Rounded MT Bold"/>
              </a:rPr>
              <a:t>8. Non= Not</a:t>
            </a:r>
            <a:endParaRPr lang="en-US" sz="72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Nonverbal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non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(not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verb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(word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 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al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(related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 to)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endParaRPr lang="en-US" sz="3200" dirty="0" smtClean="0">
              <a:solidFill>
                <a:schemeClr val="accent6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 What which is done without words</a:t>
            </a:r>
            <a:endParaRPr lang="en-US" sz="3200" dirty="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Nonconformist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non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(not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 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con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(with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 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form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(from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 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ist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(one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 who)</a:t>
            </a: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 Someone who does not do something in 	the typical way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latin typeface="Arial Rounded MT Bold"/>
              <a:cs typeface="Arial Rounded MT Bold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7606" y="4786923"/>
            <a:ext cx="8730905" cy="1504462"/>
          </a:xfrm>
        </p:spPr>
        <p:txBody>
          <a:bodyPr>
            <a:noAutofit/>
          </a:bodyPr>
          <a:lstStyle/>
          <a:p>
            <a:pPr algn="ctr"/>
            <a:r>
              <a:rPr lang="en-US" sz="5000" dirty="0" smtClean="0">
                <a:latin typeface="Arial Rounded MT Bold"/>
                <a:cs typeface="Arial Rounded MT Bold"/>
              </a:rPr>
              <a:t>9. Super = Above; Beyond</a:t>
            </a:r>
            <a:endParaRPr lang="en-US" sz="50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Supervise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super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(Above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vis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(look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 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e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endParaRPr lang="en-US" sz="3200" dirty="0" smtClean="0">
              <a:solidFill>
                <a:schemeClr val="accent6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 To watch over; leadership position</a:t>
            </a:r>
            <a:endParaRPr lang="en-US" sz="3200" dirty="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Superior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super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(beyond) (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i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) or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(that which)</a:t>
            </a: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 That which is better than the rest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latin typeface="Arial Rounded MT Bold"/>
              <a:cs typeface="Arial Rounded MT Bold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7606" y="4786923"/>
            <a:ext cx="8730905" cy="1504462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>
                <a:latin typeface="Arial Rounded MT Bold"/>
                <a:cs typeface="Arial Rounded MT Bold"/>
              </a:rPr>
              <a:t>10. Ex = Out</a:t>
            </a:r>
            <a:endParaRPr lang="en-US" sz="72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Export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ex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(out)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port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(carry)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endParaRPr lang="en-US" sz="3200" dirty="0" smtClean="0">
              <a:solidFill>
                <a:schemeClr val="accent6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 To sell goods to another country and 	transport them</a:t>
            </a:r>
            <a:endParaRPr lang="en-US" sz="3200" dirty="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Expel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ex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(out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 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pel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(drive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 To “kick out” from a group 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latin typeface="Arial Rounded MT Bold"/>
              <a:cs typeface="Arial Rounded MT Bold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28132" y="902525"/>
            <a:ext cx="5308600" cy="391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219151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ial Rounded MT Bold"/>
                <a:cs typeface="Arial Rounded MT Bold"/>
              </a:rPr>
              <a:t>Parts of a Word</a:t>
            </a:r>
            <a:endParaRPr lang="en-US" sz="60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34657" y="229335"/>
            <a:ext cx="66675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 Rounded MT Bold"/>
                <a:cs typeface="Arial Rounded MT Bold"/>
              </a:rPr>
              <a:t>Roo</a:t>
            </a:r>
            <a:r>
              <a:rPr lang="en-US" dirty="0" smtClean="0">
                <a:latin typeface="Arial Rounded MT Bold"/>
                <a:cs typeface="Arial Rounded MT Bold"/>
              </a:rPr>
              <a:t>t </a:t>
            </a:r>
            <a:r>
              <a:rPr lang="en-US" dirty="0" err="1" smtClean="0"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dirty="0" smtClean="0">
                <a:latin typeface="Arial Rounded MT Bold"/>
                <a:cs typeface="Arial Rounded MT Bold"/>
                <a:sym typeface="Wingdings"/>
              </a:rPr>
              <a:t> </a:t>
            </a:r>
            <a:r>
              <a:rPr lang="en-US" dirty="0" smtClean="0">
                <a:latin typeface="Arial Rounded MT Bold"/>
                <a:cs typeface="Arial Rounded MT Bold"/>
              </a:rPr>
              <a:t>A root and base word is a single word that cannot be broken into smaller words or words parts. Root words are words from which many other words are formed </a:t>
            </a:r>
          </a:p>
          <a:p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29768" y="1852322"/>
            <a:ext cx="15983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 Rounded MT Bold"/>
                <a:cs typeface="Arial Rounded MT Bold"/>
              </a:rPr>
              <a:t>Prefix</a:t>
            </a:r>
            <a:r>
              <a:rPr lang="en-US" dirty="0" smtClean="0">
                <a:latin typeface="Arial Rounded MT Bold"/>
                <a:cs typeface="Arial Rounded MT Bold"/>
              </a:rPr>
              <a:t> </a:t>
            </a:r>
            <a:r>
              <a:rPr lang="en-US" dirty="0" err="1" smtClean="0"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dirty="0" smtClean="0">
                <a:latin typeface="Arial Rounded MT Bold"/>
                <a:cs typeface="Arial Rounded MT Bold"/>
                <a:sym typeface="Wingdings"/>
              </a:rPr>
              <a:t> </a:t>
            </a:r>
            <a:r>
              <a:rPr lang="en-US" dirty="0" smtClean="0">
                <a:latin typeface="Arial Rounded MT Bold"/>
                <a:cs typeface="Arial Rounded MT Bold"/>
              </a:rPr>
              <a:t>= a word part added to the beginning of a root word that changes it meaning </a:t>
            </a:r>
            <a:r>
              <a:rPr lang="en-US" dirty="0" smtClean="0">
                <a:latin typeface="Arial Rounded MT Bold"/>
                <a:cs typeface="Arial Rounded MT Bold"/>
                <a:sym typeface="Wingdings"/>
              </a:rPr>
              <a:t> </a:t>
            </a:r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36732" y="1852322"/>
            <a:ext cx="15889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/>
                <a:cs typeface="Arial Rounded MT Bold"/>
              </a:rPr>
              <a:t>Suffix </a:t>
            </a:r>
            <a:r>
              <a:rPr lang="en-US" dirty="0" err="1" smtClean="0"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dirty="0" smtClean="0">
                <a:latin typeface="Arial Rounded MT Bold"/>
                <a:cs typeface="Arial Rounded MT Bold"/>
                <a:sym typeface="Wingdings"/>
              </a:rPr>
              <a:t> </a:t>
            </a:r>
            <a:r>
              <a:rPr lang="en-US" dirty="0" smtClean="0">
                <a:latin typeface="Arial Rounded MT Bold"/>
                <a:cs typeface="Arial Rounded MT Bold"/>
              </a:rPr>
              <a:t>A word part added to the end of a root word that changes its meaning </a:t>
            </a:r>
            <a:r>
              <a:rPr lang="en-US" dirty="0" smtClean="0">
                <a:latin typeface="Arial Rounded MT Bold"/>
                <a:cs typeface="Arial Rounded MT Bold"/>
                <a:sym typeface="Wingdings"/>
              </a:rPr>
              <a:t> </a:t>
            </a:r>
            <a:endParaRPr lang="en-US" dirty="0">
              <a:latin typeface="Arial Rounded MT Bold"/>
              <a:cs typeface="Arial Rounded MT Bol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6800" dirty="0" smtClean="0">
                <a:latin typeface="Arial Rounded MT Bold"/>
                <a:cs typeface="Arial Rounded MT Bold"/>
              </a:rPr>
              <a:t>1. Re = Back; Again</a:t>
            </a:r>
            <a:endParaRPr lang="en-US" sz="68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Recognize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re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(again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cogn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(know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 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ize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(to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 move)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 to know someone or something from 	before</a:t>
            </a:r>
            <a:endParaRPr lang="en-US" sz="3200" dirty="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Reverse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re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(back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verse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(turn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 to go backwards; to change one’s 	opinions to the opposite side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latin typeface="Arial Rounded MT Bold"/>
              <a:cs typeface="Arial Rounded MT Bold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>
                <a:latin typeface="Arial Rounded MT Bold"/>
                <a:cs typeface="Arial Rounded MT Bold"/>
              </a:rPr>
              <a:t>2. Auto = Self </a:t>
            </a:r>
            <a:endParaRPr lang="en-US" sz="72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Automobile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auto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(self)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mob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(move)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 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ile</a:t>
            </a:r>
            <a:endParaRPr lang="en-US" sz="32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 a vehicle that is self powered </a:t>
            </a:r>
            <a:endParaRPr lang="en-US" sz="3200" dirty="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Automotive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auto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(self)</a:t>
            </a:r>
            <a:r>
              <a:rPr lang="en-US" sz="32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mot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(move) 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ive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 (</a:t>
            </a:r>
            <a:r>
              <a:rPr lang="en-US" sz="28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causing/that which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 </a:t>
            </a: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 something </a:t>
            </a:r>
            <a:r>
              <a:rPr lang="en-US" sz="320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(car) that 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works on it’s own; 	without human help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latin typeface="Arial Rounded MT Bold"/>
              <a:cs typeface="Arial Rounded MT Bold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>
                <a:latin typeface="Arial Rounded MT Bold"/>
                <a:cs typeface="Arial Rounded MT Bold"/>
              </a:rPr>
              <a:t>3. </a:t>
            </a:r>
            <a:r>
              <a:rPr lang="en-US" sz="7200" dirty="0" err="1" smtClean="0">
                <a:latin typeface="Arial Rounded MT Bold"/>
                <a:cs typeface="Arial Rounded MT Bold"/>
              </a:rPr>
              <a:t>Ab</a:t>
            </a:r>
            <a:r>
              <a:rPr lang="en-US" sz="7200" dirty="0" smtClean="0">
                <a:latin typeface="Arial Rounded MT Bold"/>
                <a:cs typeface="Arial Rounded MT Bold"/>
              </a:rPr>
              <a:t>/Abs =  Away</a:t>
            </a:r>
            <a:endParaRPr lang="en-US" sz="72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Abduct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ab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(away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duct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(to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 lead)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endParaRPr lang="en-US" sz="32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 to lead someone away / kidnap</a:t>
            </a:r>
            <a:endParaRPr lang="en-US" sz="3200" dirty="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Abnormal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ab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(away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 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norm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(usual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 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al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 (related to)</a:t>
            </a: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 not acting in a usual or predictable 	manner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latin typeface="Arial Rounded MT Bold"/>
              <a:cs typeface="Arial Rounded MT Bold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>
                <a:latin typeface="Arial Rounded MT Bold"/>
                <a:cs typeface="Arial Rounded MT Bold"/>
              </a:rPr>
              <a:t>4. Poly = Many </a:t>
            </a:r>
            <a:endParaRPr lang="en-US" sz="72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Polytheism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poly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(many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the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(god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ism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 </a:t>
            </a:r>
            <a:r>
              <a:rPr lang="en-US" sz="3200" dirty="0" smtClean="0">
                <a:solidFill>
                  <a:schemeClr val="accent6"/>
                </a:solidFill>
                <a:latin typeface="Arial Rounded MT Bold"/>
                <a:cs typeface="Arial Rounded MT Bold"/>
              </a:rPr>
              <a:t>(belief)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 belief in many gods</a:t>
            </a:r>
            <a:endParaRPr lang="en-US" sz="3200" dirty="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Polygamy 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poly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(many) 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gamy 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(marriage)</a:t>
            </a: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 married to many 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latin typeface="Arial Rounded MT Bold"/>
              <a:cs typeface="Arial Rounded MT Bold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6800" dirty="0" smtClean="0">
                <a:latin typeface="Arial Rounded MT Bold"/>
                <a:cs typeface="Arial Rounded MT Bold"/>
              </a:rPr>
              <a:t>5. Semi = Half; Part </a:t>
            </a:r>
            <a:endParaRPr lang="en-US" sz="68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Semifinal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semi 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(part)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fin 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(end)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al 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(related to)</a:t>
            </a:r>
            <a:endParaRPr lang="en-US" sz="3200" dirty="0" smtClean="0">
              <a:solidFill>
                <a:schemeClr val="accent6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The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 next to last round in a contest</a:t>
            </a:r>
            <a:endParaRPr lang="en-US" sz="3200" dirty="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Semiannual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semi 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(half) 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annu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 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(year) 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al 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(related to)</a:t>
            </a: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 </a:t>
            </a:r>
            <a:r>
              <a:rPr lang="en-US" sz="3200" dirty="0" err="1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Occuring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 twice a year 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latin typeface="Arial Rounded MT Bold"/>
              <a:cs typeface="Arial Rounded MT Bold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4500" dirty="0" smtClean="0">
                <a:latin typeface="Arial Rounded MT Bold"/>
                <a:cs typeface="Arial Rounded MT Bold"/>
              </a:rPr>
              <a:t>6. Con/Com = With; Together </a:t>
            </a:r>
            <a:endParaRPr lang="en-US" sz="45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Conductor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con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(together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duct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(to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 lead)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or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(that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 which)</a:t>
            </a:r>
            <a:endParaRPr lang="en-US" sz="3200" dirty="0" smtClean="0">
              <a:solidFill>
                <a:schemeClr val="accent6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 a person who leads a group</a:t>
            </a:r>
            <a:endParaRPr lang="en-US" sz="3200" dirty="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Compose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com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(with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; together) 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pose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(place;put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 to make something by putting parts 	together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latin typeface="Arial Rounded MT Bold"/>
              <a:cs typeface="Arial Rounded MT Bold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5500" dirty="0" smtClean="0">
                <a:latin typeface="Arial Rounded MT Bold"/>
                <a:cs typeface="Arial Rounded MT Bold"/>
              </a:rPr>
              <a:t>7. </a:t>
            </a:r>
            <a:r>
              <a:rPr lang="en-US" sz="5500" dirty="0" err="1" smtClean="0">
                <a:latin typeface="Arial Rounded MT Bold"/>
                <a:cs typeface="Arial Rounded MT Bold"/>
              </a:rPr>
              <a:t>Em</a:t>
            </a:r>
            <a:r>
              <a:rPr lang="en-US" sz="5500" dirty="0" smtClean="0">
                <a:latin typeface="Arial Rounded MT Bold"/>
                <a:cs typeface="Arial Rounded MT Bold"/>
              </a:rPr>
              <a:t>/En= Inside; Within</a:t>
            </a:r>
            <a:endParaRPr lang="en-US" sz="55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Empathy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em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(within)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pathy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(feeling)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endParaRPr lang="en-US" sz="3200" dirty="0" smtClean="0">
              <a:solidFill>
                <a:schemeClr val="accent6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 understanding another’s feelings 	because you experienced the same thing</a:t>
            </a:r>
            <a:endParaRPr lang="en-US" sz="3200" dirty="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Encyclical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en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(inside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 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cyclic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(circle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 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al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(related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 to)</a:t>
            </a: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 intended to aid circulation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latin typeface="Arial Rounded MT Bold"/>
              <a:cs typeface="Arial Rounded MT Bold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1</TotalTime>
  <Words>649</Words>
  <Application>Microsoft Macintosh PowerPoint</Application>
  <PresentationFormat>On-screen Show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Spectrum</vt:lpstr>
      <vt:lpstr>After 10 roots we will have a quiz!</vt:lpstr>
      <vt:lpstr>Parts of a Word</vt:lpstr>
      <vt:lpstr>1. Re = Back; Again</vt:lpstr>
      <vt:lpstr>2. Auto = Self </vt:lpstr>
      <vt:lpstr>3. Ab/Abs =  Away</vt:lpstr>
      <vt:lpstr>4. Poly = Many </vt:lpstr>
      <vt:lpstr>5. Semi = Half; Part </vt:lpstr>
      <vt:lpstr>6. Con/Com = With; Together </vt:lpstr>
      <vt:lpstr>7. Em/En= Inside; Within</vt:lpstr>
      <vt:lpstr>8. Non= Not</vt:lpstr>
      <vt:lpstr>9. Super = Above; Beyond</vt:lpstr>
      <vt:lpstr>10. Ex = Out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After 10 roots we will have a quiz!</dc:title>
  <dc:creator>Ashley Bertrand</dc:creator>
  <cp:lastModifiedBy>Ashley Bertrand</cp:lastModifiedBy>
  <cp:revision>2</cp:revision>
  <dcterms:created xsi:type="dcterms:W3CDTF">2014-11-11T21:39:46Z</dcterms:created>
  <dcterms:modified xsi:type="dcterms:W3CDTF">2014-11-11T21:41:26Z</dcterms:modified>
</cp:coreProperties>
</file>