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61" autoAdjust="0"/>
  </p:normalViewPr>
  <p:slideViewPr>
    <p:cSldViewPr snapToGrid="0" snapToObjects="1">
      <p:cViewPr varScale="1">
        <p:scale>
          <a:sx n="100" d="100"/>
          <a:sy n="100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FCEA7-F043-044C-849B-635C02FEF3C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801E-52C0-FD4A-866B-A34A61BCC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Grammar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Lesson 2: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Direct Objects</a:t>
            </a:r>
            <a:endParaRPr lang="en-US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5618" y="3816025"/>
            <a:ext cx="3634435" cy="30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9950" y="4530936"/>
            <a:ext cx="4023349" cy="232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578"/>
            <a:ext cx="9144000" cy="320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Grammar Vocabulary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Part of the Sentence 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Subject </a:t>
            </a:r>
            <a:r>
              <a:rPr lang="en-US" dirty="0" err="1" smtClean="0">
                <a:solidFill>
                  <a:srgbClr val="0000FF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  <a:sym typeface="Wingdings"/>
              </a:rPr>
              <a:t> Who or what a sentence is about </a:t>
            </a:r>
          </a:p>
          <a:p>
            <a:pPr>
              <a:buNone/>
            </a:pPr>
            <a:endParaRPr lang="en-US" dirty="0" smtClean="0">
              <a:latin typeface="Arial Rounded MT Bold"/>
              <a:cs typeface="Arial Rounded MT Bold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  <a:sym typeface="Wingdings"/>
              </a:rPr>
              <a:t>Predicate  starting with the verb, the rest of the sentence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 Rounded MT Bold"/>
              <a:cs typeface="Arial Rounded MT Bold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  <a:sym typeface="Wingdings"/>
              </a:rPr>
              <a:t>Direct Object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  <a:sym typeface="Wingdings" pitchFamily="2" charset="2"/>
              </a:rPr>
              <a:t> (who or what) receives the action of an action verb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  <a:latin typeface="Arial Rounded MT Bold"/>
              <a:cs typeface="Arial Rounded MT Bold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  <a:sym typeface="Wingdings" pitchFamily="2" charset="2"/>
              </a:rPr>
              <a:t>Phrase  a group of words that has a subject or verb, but not both </a:t>
            </a:r>
            <a:endParaRPr lang="en-US" dirty="0">
              <a:solidFill>
                <a:srgbClr val="00B05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Part of Speech 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Noun 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  <a:sym typeface="Wingdings"/>
              </a:rPr>
              <a:t> person, place, thing, (concrete) or an idea (abstract) 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  <a:latin typeface="Arial Rounded MT Bold"/>
              <a:cs typeface="Arial Rounded MT Bold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  <a:sym typeface="Wingdings"/>
              </a:rPr>
              <a:t>Pronoun </a:t>
            </a:r>
            <a:r>
              <a:rPr lang="en-US" dirty="0" err="1" smtClean="0">
                <a:solidFill>
                  <a:srgbClr val="0000FF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  <a:sym typeface="Wingdings"/>
              </a:rPr>
              <a:t> a word that takes the place of a noun</a:t>
            </a:r>
          </a:p>
          <a:p>
            <a:pPr>
              <a:buNone/>
            </a:pPr>
            <a:endParaRPr lang="en-US" dirty="0" smtClean="0">
              <a:latin typeface="Arial Rounded MT Bold"/>
              <a:cs typeface="Arial Rounded MT Bold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  <a:sym typeface="Wingdings"/>
              </a:rPr>
              <a:t>Verb </a:t>
            </a:r>
            <a:r>
              <a:rPr lang="en-US" dirty="0" err="1" smtClean="0">
                <a:solidFill>
                  <a:srgbClr val="FF00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  <a:sym typeface="Wingdings"/>
              </a:rPr>
              <a:t> what is happening / action taking place</a:t>
            </a:r>
          </a:p>
          <a:p>
            <a:pPr>
              <a:buNone/>
            </a:pPr>
            <a:endParaRPr lang="en-US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Day 1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74" y="1600200"/>
            <a:ext cx="7931426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 Sub.</a:t>
            </a:r>
            <a:r>
              <a:rPr lang="en-US" dirty="0" smtClean="0">
                <a:latin typeface="Arial Rounded MT Bold"/>
                <a:cs typeface="Arial Rounded MT Bold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Pred.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Direct Object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James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ate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potatoes.</a:t>
            </a:r>
          </a:p>
          <a:p>
            <a:pPr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              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Sub.            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Pred.		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Direct Object</a:t>
            </a:r>
          </a:p>
          <a:p>
            <a:pPr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 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Cassia </a:t>
            </a:r>
            <a:r>
              <a:rPr lang="en-US" dirty="0">
                <a:solidFill>
                  <a:srgbClr val="0000FF"/>
                </a:solidFill>
                <a:latin typeface="Arial Rounded MT Bold"/>
                <a:cs typeface="Arial Rounded MT Bold"/>
              </a:rPr>
              <a:t>and Rachel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played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soccer.</a:t>
            </a:r>
          </a:p>
          <a:p>
            <a:pPr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Sub.</a:t>
            </a:r>
            <a:r>
              <a:rPr lang="en-US" dirty="0" smtClean="0">
                <a:latin typeface="Arial Rounded MT Bold"/>
                <a:cs typeface="Arial Rounded MT Bold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Pred.  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Direct Object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Gavin   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kicked 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Peter.</a:t>
            </a:r>
          </a:p>
          <a:p>
            <a:pPr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 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 Sub.                 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Pred.  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Direct Object</a:t>
            </a:r>
          </a:p>
          <a:p>
            <a:pPr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 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Mrs. Bertrand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bites  </a:t>
            </a:r>
            <a:r>
              <a:rPr lang="en-US" dirty="0" smtClean="0">
                <a:solidFill>
                  <a:srgbClr val="00B050"/>
                </a:solidFill>
                <a:latin typeface="Arial Rounded MT Bold"/>
                <a:cs typeface="Arial Rounded MT Bold"/>
              </a:rPr>
              <a:t>her fingernails. </a:t>
            </a:r>
            <a:endParaRPr lang="en-US" dirty="0">
              <a:solidFill>
                <a:srgbClr val="00B050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Day 2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57" y="1600200"/>
            <a:ext cx="8189843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		</a:t>
            </a: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Noun</a:t>
            </a:r>
            <a:r>
              <a:rPr lang="en-US" sz="4129" dirty="0" smtClean="0">
                <a:latin typeface="Arial Rounded MT Bold"/>
                <a:cs typeface="Arial Rounded MT Bold"/>
              </a:rPr>
              <a:t>   	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Verb		</a:t>
            </a:r>
            <a:r>
              <a:rPr lang="en-US" sz="4129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Noun </a:t>
            </a:r>
          </a:p>
          <a:p>
            <a:pPr>
              <a:buNone/>
            </a:pP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Mrs. Bertrand 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taught </a:t>
            </a:r>
            <a:r>
              <a:rPr lang="en-US" sz="4129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lessons.</a:t>
            </a:r>
          </a:p>
          <a:p>
            <a:pPr>
              <a:buNone/>
            </a:pPr>
            <a:endParaRPr lang="en-US" sz="4129" dirty="0" smtClean="0">
              <a:latin typeface="Arial Rounded MT Bold"/>
              <a:cs typeface="Arial Rounded MT Bold"/>
            </a:endParaRPr>
          </a:p>
          <a:p>
            <a:pPr>
              <a:buNone/>
            </a:pP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Noun</a:t>
            </a:r>
            <a:r>
              <a:rPr lang="en-US" sz="4129" dirty="0" smtClean="0">
                <a:latin typeface="Arial Rounded MT Bold"/>
                <a:cs typeface="Arial Rounded MT Bold"/>
              </a:rPr>
              <a:t>    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Verb 		</a:t>
            </a:r>
            <a:r>
              <a:rPr lang="en-US" sz="4129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Noun </a:t>
            </a:r>
          </a:p>
          <a:p>
            <a:pPr>
              <a:buNone/>
            </a:pPr>
            <a:r>
              <a:rPr lang="en-US" sz="4129" dirty="0" smtClean="0">
                <a:latin typeface="Arial Rounded MT Bold"/>
                <a:cs typeface="Arial Rounded MT Bold"/>
              </a:rPr>
              <a:t> </a:t>
            </a: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Samuel 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read </a:t>
            </a:r>
            <a:r>
              <a:rPr lang="en-US" sz="4129" u="sng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Catcher in the Rye.</a:t>
            </a:r>
          </a:p>
          <a:p>
            <a:pPr>
              <a:buNone/>
            </a:pPr>
            <a:endParaRPr lang="en-US" sz="4129" dirty="0" smtClean="0">
              <a:latin typeface="Arial Rounded MT Bold"/>
              <a:cs typeface="Arial Rounded MT Bold"/>
            </a:endParaRPr>
          </a:p>
          <a:p>
            <a:pPr>
              <a:buNone/>
            </a:pP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Noun    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Verb		</a:t>
            </a:r>
            <a:r>
              <a:rPr lang="en-US" sz="4129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Pronoun </a:t>
            </a:r>
          </a:p>
          <a:p>
            <a:pPr>
              <a:buNone/>
            </a:pP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Tucker 	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spotted </a:t>
            </a:r>
            <a:r>
              <a:rPr lang="en-US" sz="4129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him.</a:t>
            </a:r>
          </a:p>
          <a:p>
            <a:pPr>
              <a:buNone/>
            </a:pPr>
            <a:endParaRPr lang="en-US" sz="4129" dirty="0" smtClean="0">
              <a:latin typeface="Arial Rounded MT Bold"/>
              <a:cs typeface="Arial Rounded MT Bold"/>
            </a:endParaRPr>
          </a:p>
          <a:p>
            <a:pPr>
              <a:buNone/>
            </a:pPr>
            <a:r>
              <a:rPr lang="en-US" sz="4129" dirty="0" smtClean="0">
                <a:latin typeface="Arial Rounded MT Bold"/>
                <a:cs typeface="Arial Rounded MT Bold"/>
              </a:rPr>
              <a:t> </a:t>
            </a: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Noun   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Verb </a:t>
            </a:r>
            <a:r>
              <a:rPr lang="en-US" sz="4129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Pronoun </a:t>
            </a:r>
          </a:p>
          <a:p>
            <a:pPr>
              <a:buNone/>
            </a:pPr>
            <a:r>
              <a:rPr lang="en-US" sz="4129" dirty="0" smtClean="0">
                <a:latin typeface="Arial Rounded MT Bold"/>
                <a:cs typeface="Arial Rounded MT Bold"/>
              </a:rPr>
              <a:t>  </a:t>
            </a:r>
            <a:r>
              <a:rPr lang="en-US" sz="4129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Peter </a:t>
            </a:r>
            <a:r>
              <a:rPr lang="en-US" sz="4129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hid </a:t>
            </a:r>
            <a:r>
              <a:rPr lang="en-US" sz="4129" dirty="0" smtClean="0">
                <a:solidFill>
                  <a:srgbClr val="0070C0"/>
                </a:solidFill>
                <a:latin typeface="Arial Rounded MT Bold"/>
                <a:cs typeface="Arial Rounded MT Bold"/>
              </a:rPr>
              <a:t>him. </a:t>
            </a:r>
          </a:p>
          <a:p>
            <a:pPr>
              <a:buNone/>
            </a:pPr>
            <a:endParaRPr lang="en-US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Day 3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99830" y="1143000"/>
          <a:ext cx="4877763" cy="94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0044"/>
                <a:gridCol w="387771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Joe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loves   football.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20375" y="4141496"/>
          <a:ext cx="7489817" cy="98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2956"/>
                <a:gridCol w="464686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Ms.</a:t>
                      </a:r>
                      <a:r>
                        <a:rPr lang="en-US" sz="3400" baseline="0" dirty="0" smtClean="0">
                          <a:latin typeface="Arial Rounded MT Bold"/>
                          <a:cs typeface="Arial Rounded MT Bold"/>
                        </a:rPr>
                        <a:t> Keener</a:t>
                      </a:r>
                      <a:endParaRPr lang="en-US" sz="34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explains</a:t>
                      </a:r>
                      <a:r>
                        <a:rPr lang="en-US" sz="3400" baseline="0" dirty="0" smtClean="0">
                          <a:latin typeface="Arial Rounded MT Bold"/>
                          <a:cs typeface="Arial Rounded MT Bold"/>
                        </a:rPr>
                        <a:t> physics.</a:t>
                      </a:r>
                      <a:endParaRPr lang="en-US" sz="34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11207" y="5613387"/>
          <a:ext cx="5859086" cy="94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2836"/>
                <a:gridCol w="28862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Ms. Milligan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swims   laps.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1651" y="2480104"/>
          <a:ext cx="5802924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1462"/>
                <a:gridCol w="2901462"/>
              </a:tblGrid>
              <a:tr h="449247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Scooby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loves</a:t>
                      </a:r>
                      <a:r>
                        <a:rPr lang="en-US" sz="3200" baseline="0" dirty="0" smtClean="0">
                          <a:latin typeface="Arial Rounded MT Bold"/>
                          <a:cs typeface="Arial Rounded MT Bold"/>
                        </a:rPr>
                        <a:t> Shaggy.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3372013" y="1437318"/>
            <a:ext cx="58863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39356" y="5901199"/>
            <a:ext cx="5772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70623" y="4394032"/>
            <a:ext cx="707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462248" y="2763403"/>
            <a:ext cx="577212" cy="144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Day 4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 fontAlgn="t"/>
            <a:endParaRPr lang="en-US" dirty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98914" y="1600200"/>
          <a:ext cx="7445086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5986"/>
                <a:gridCol w="4229100"/>
              </a:tblGrid>
              <a:tr h="604946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Pronoun</a:t>
                      </a:r>
                    </a:p>
                    <a:p>
                      <a:pPr algn="r"/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She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Verb Pronoun</a:t>
                      </a:r>
                    </a:p>
                    <a:p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hugs</a:t>
                      </a:r>
                      <a:r>
                        <a:rPr lang="en-US" sz="3200" baseline="0" dirty="0" smtClean="0">
                          <a:latin typeface="Arial Rounded MT Bold"/>
                          <a:cs typeface="Arial Rounded MT Bold"/>
                        </a:rPr>
                        <a:t> me</a:t>
                      </a:r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.</a:t>
                      </a:r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279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Subject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Predicate</a:t>
                      </a:r>
                    </a:p>
                    <a:p>
                      <a:r>
                        <a:rPr lang="en-US" sz="3200" dirty="0" smtClean="0">
                          <a:latin typeface="Arial Rounded MT Bold"/>
                          <a:cs typeface="Arial Rounded MT Bold"/>
                        </a:rPr>
                        <a:t>            Direct Object</a:t>
                      </a:r>
                      <a:endParaRPr lang="en-US" sz="3200" dirty="0" smtClean="0">
                        <a:latin typeface="Arial Rounded MT Bold"/>
                        <a:cs typeface="Arial Rounded MT Bold"/>
                      </a:endParaRPr>
                    </a:p>
                    <a:p>
                      <a:endParaRPr lang="en-US" sz="32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388803"/>
          <a:ext cx="7696200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7525"/>
                <a:gridCol w="463867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Pronoun</a:t>
                      </a:r>
                    </a:p>
                    <a:p>
                      <a:pPr algn="r"/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He</a:t>
                      </a:r>
                      <a:endParaRPr lang="en-US" sz="34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Verb Pronoun</a:t>
                      </a:r>
                    </a:p>
                    <a:p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likes</a:t>
                      </a:r>
                      <a:r>
                        <a:rPr lang="en-US" sz="3400" baseline="0" dirty="0" smtClean="0">
                          <a:latin typeface="Arial Rounded MT Bold"/>
                          <a:cs typeface="Arial Rounded MT Bold"/>
                        </a:rPr>
                        <a:t> her</a:t>
                      </a:r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.</a:t>
                      </a:r>
                      <a:endParaRPr lang="en-US" sz="3400" dirty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Subject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Predicate</a:t>
                      </a:r>
                    </a:p>
                    <a:p>
                      <a:r>
                        <a:rPr lang="en-US" sz="3400" dirty="0" smtClean="0">
                          <a:latin typeface="Arial Rounded MT Bold"/>
                          <a:cs typeface="Arial Rounded MT Bold"/>
                        </a:rPr>
                        <a:t>           Direct Object</a:t>
                      </a:r>
                      <a:endParaRPr lang="en-US" sz="3400" dirty="0" smtClean="0">
                        <a:latin typeface="Arial Rounded MT Bold"/>
                        <a:cs typeface="Arial Rounded MT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5476367" y="2134904"/>
            <a:ext cx="106940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048998" y="4943373"/>
            <a:ext cx="1123572" cy="144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167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Grammar</vt:lpstr>
      <vt:lpstr>Grammar Vocabulary</vt:lpstr>
      <vt:lpstr>Day 1</vt:lpstr>
      <vt:lpstr>Day 2</vt:lpstr>
      <vt:lpstr>Day 3</vt:lpstr>
      <vt:lpstr>Day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Ashley Bertrand</dc:creator>
  <cp:lastModifiedBy>abertrand</cp:lastModifiedBy>
  <cp:revision>145</cp:revision>
  <dcterms:created xsi:type="dcterms:W3CDTF">2014-10-04T17:06:08Z</dcterms:created>
  <dcterms:modified xsi:type="dcterms:W3CDTF">2014-10-13T18:20:19Z</dcterms:modified>
</cp:coreProperties>
</file>