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61" autoAdjust="0"/>
  </p:normalViewPr>
  <p:slideViewPr>
    <p:cSldViewPr snapToGrid="0" snapToObjects="1">
      <p:cViewPr varScale="1">
        <p:scale>
          <a:sx n="100" d="100"/>
          <a:sy n="100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CEA7-F043-044C-849B-635C02FEF3C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801E-52C0-FD4A-866B-A34A61BCC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Grammar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Lesson 1: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Simple Sentences 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5618" y="3816025"/>
            <a:ext cx="3634435" cy="30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950" y="4530936"/>
            <a:ext cx="4023349" cy="232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578"/>
            <a:ext cx="9144000" cy="3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Grammar Vocabulary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Part of the Sentence 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Subject </a:t>
            </a:r>
            <a:r>
              <a:rPr lang="en-US" dirty="0" err="1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 Who or what a sentence is about </a:t>
            </a: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  <a:sym typeface="Wingdings"/>
            </a:endParaRP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Predicate </a:t>
            </a:r>
            <a:r>
              <a:rPr lang="en-US" dirty="0" err="1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 starting with the verb, the rest of the sentence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Part of Speech 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Noun 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 person, place, thing, (concrete) or an idea (abstract) 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  <a:latin typeface="Arial Rounded MT Bold"/>
              <a:cs typeface="Arial Rounded MT Bold"/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Pronoun </a:t>
            </a:r>
            <a:r>
              <a:rPr lang="en-US" dirty="0" err="1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  <a:sym typeface="Wingdings"/>
              </a:rPr>
              <a:t> a word that takes the place of a noun</a:t>
            </a: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Verb </a:t>
            </a:r>
            <a:r>
              <a:rPr lang="en-US" dirty="0" err="1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Wingdings"/>
              </a:rPr>
              <a:t> what is happening / action taking place</a:t>
            </a: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Day 1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758" y="1600200"/>
            <a:ext cx="5301955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Sub.</a:t>
            </a:r>
            <a:r>
              <a:rPr lang="en-US" dirty="0" smtClean="0">
                <a:latin typeface="Arial Rounded MT Bold"/>
                <a:cs typeface="Arial Rounded MT Bold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Pred.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James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ate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.</a:t>
            </a: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              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Sub.            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Pred.</a:t>
            </a:r>
          </a:p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Cassia </a:t>
            </a:r>
            <a:r>
              <a:rPr lang="en-US" dirty="0">
                <a:solidFill>
                  <a:srgbClr val="0000FF"/>
                </a:solidFill>
                <a:latin typeface="Arial Rounded MT Bold"/>
                <a:cs typeface="Arial Rounded MT Bold"/>
              </a:rPr>
              <a:t>and Rachel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played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.</a:t>
            </a: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Sub.</a:t>
            </a:r>
            <a:r>
              <a:rPr lang="en-US" dirty="0" smtClean="0">
                <a:latin typeface="Arial Rounded MT Bold"/>
                <a:cs typeface="Arial Rounded MT Bold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Pred.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He      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kicked.</a:t>
            </a:r>
          </a:p>
          <a:p>
            <a:pPr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Sub.        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Pred.</a:t>
            </a:r>
          </a:p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The dog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bites.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Day 2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982" y="1600200"/>
            <a:ext cx="451499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		</a:t>
            </a: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Noun</a:t>
            </a:r>
            <a:r>
              <a:rPr lang="en-US" sz="4129" dirty="0" smtClean="0">
                <a:latin typeface="Arial Rounded MT Bold"/>
                <a:cs typeface="Arial Rounded MT Bold"/>
              </a:rPr>
              <a:t>   	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Verb</a:t>
            </a:r>
          </a:p>
          <a:p>
            <a:pPr>
              <a:buNone/>
            </a:pP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Mrs. Bertrand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taught.</a:t>
            </a:r>
          </a:p>
          <a:p>
            <a:pPr>
              <a:buNone/>
            </a:pPr>
            <a:endParaRPr lang="en-US" sz="4129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Noun</a:t>
            </a:r>
            <a:r>
              <a:rPr lang="en-US" sz="4129" dirty="0" smtClean="0">
                <a:latin typeface="Arial Rounded MT Bold"/>
                <a:cs typeface="Arial Rounded MT Bold"/>
              </a:rPr>
              <a:t>   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Verb</a:t>
            </a:r>
          </a:p>
          <a:p>
            <a:pPr>
              <a:buNone/>
            </a:pPr>
            <a:r>
              <a:rPr lang="en-US" sz="4129" dirty="0" smtClean="0">
                <a:latin typeface="Arial Rounded MT Bold"/>
                <a:cs typeface="Arial Rounded MT Bold"/>
              </a:rPr>
              <a:t> </a:t>
            </a: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Samuel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read.</a:t>
            </a:r>
          </a:p>
          <a:p>
            <a:pPr>
              <a:buNone/>
            </a:pPr>
            <a:endParaRPr lang="en-US" sz="4129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Noun   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Verb</a:t>
            </a:r>
          </a:p>
          <a:p>
            <a:pPr>
              <a:buNone/>
            </a:pP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Tucker 		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sees.</a:t>
            </a:r>
          </a:p>
          <a:p>
            <a:pPr>
              <a:buNone/>
            </a:pPr>
            <a:endParaRPr lang="en-US" sz="4129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sz="4129" dirty="0" smtClean="0">
                <a:latin typeface="Arial Rounded MT Bold"/>
                <a:cs typeface="Arial Rounded MT Bold"/>
              </a:rPr>
              <a:t> </a:t>
            </a: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Pronoun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Verb</a:t>
            </a:r>
          </a:p>
          <a:p>
            <a:pPr>
              <a:buNone/>
            </a:pPr>
            <a:r>
              <a:rPr lang="en-US" sz="4129" dirty="0" smtClean="0">
                <a:latin typeface="Arial Rounded MT Bold"/>
                <a:cs typeface="Arial Rounded MT Bold"/>
              </a:rPr>
              <a:t>           </a:t>
            </a:r>
            <a:r>
              <a:rPr lang="en-US" sz="4129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She </a:t>
            </a:r>
            <a:r>
              <a:rPr lang="en-US" sz="4129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hid. </a:t>
            </a: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Day 3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17638"/>
          <a:ext cx="4173416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708"/>
                <a:gridCol w="20867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Joe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plays.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3901635"/>
          <a:ext cx="4745090" cy="98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62"/>
                <a:gridCol w="21873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Ms.</a:t>
                      </a:r>
                      <a:r>
                        <a:rPr lang="en-US" sz="3400" baseline="0" dirty="0" smtClean="0">
                          <a:latin typeface="Arial Rounded MT Bold"/>
                          <a:cs typeface="Arial Rounded MT Bold"/>
                        </a:rPr>
                        <a:t> Keener</a:t>
                      </a:r>
                      <a:endParaRPr lang="en-US" sz="34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explains.</a:t>
                      </a:r>
                      <a:endParaRPr lang="en-US" sz="34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70584" y="3901635"/>
          <a:ext cx="4165604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878"/>
                <a:gridCol w="15357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Ms. Milligan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swims.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70584" y="1417638"/>
          <a:ext cx="417341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708"/>
                <a:gridCol w="20867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Scooby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ran.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06173"/>
            <a:ext cx="19240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298" y="2305411"/>
            <a:ext cx="2933502" cy="159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772" y="4567426"/>
            <a:ext cx="2044478" cy="22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0" y="4987925"/>
            <a:ext cx="4394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564"/>
            <a:ext cx="2706571" cy="33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Day 4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 fontAlgn="t"/>
            <a:endParaRPr lang="en-US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56114" y="1600200"/>
          <a:ext cx="6987886" cy="2308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3943"/>
                <a:gridCol w="3493943"/>
              </a:tblGrid>
              <a:tr h="604946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Noun</a:t>
                      </a:r>
                    </a:p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Sarah</a:t>
                      </a:r>
                      <a:r>
                        <a:rPr lang="en-US" sz="3200" baseline="0" dirty="0" smtClean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3200" baseline="0" dirty="0" smtClean="0">
                          <a:latin typeface="Arial Rounded MT Bold"/>
                          <a:cs typeface="Arial Rounded MT Bold"/>
                        </a:rPr>
                        <a:t>and Meg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Verb</a:t>
                      </a:r>
                    </a:p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hug</a:t>
                      </a:r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.</a:t>
                      </a:r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Compound Subject</a:t>
                      </a:r>
                      <a:endParaRPr lang="en-US" sz="3200" dirty="0" smtClean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Rounded MT Bold"/>
                          <a:cs typeface="Arial Rounded MT Bold"/>
                        </a:rPr>
                        <a:t>Predicate</a:t>
                      </a:r>
                    </a:p>
                    <a:p>
                      <a:endParaRPr lang="en-US" sz="32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388803"/>
          <a:ext cx="609600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Pronoun</a:t>
                      </a:r>
                    </a:p>
                    <a:p>
                      <a:pPr algn="r"/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He</a:t>
                      </a:r>
                      <a:endParaRPr lang="en-US" sz="34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Verb</a:t>
                      </a:r>
                    </a:p>
                    <a:p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cries</a:t>
                      </a:r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.</a:t>
                      </a:r>
                      <a:endParaRPr lang="en-US" sz="34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Subject</a:t>
                      </a:r>
                      <a:endParaRPr lang="en-US" sz="3400" dirty="0" smtClean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Arial Rounded MT Bold"/>
                          <a:cs typeface="Arial Rounded MT Bold"/>
                        </a:rPr>
                        <a:t>Predicate</a:t>
                      </a:r>
                      <a:endParaRPr lang="en-US" sz="3400" dirty="0" smtClean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424" y="3377624"/>
            <a:ext cx="1810926" cy="43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122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Grammar</vt:lpstr>
      <vt:lpstr>Grammar Vocabulary</vt:lpstr>
      <vt:lpstr>Day 1</vt:lpstr>
      <vt:lpstr>Day 2</vt:lpstr>
      <vt:lpstr>Day 3</vt:lpstr>
      <vt:lpstr>Day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Ashley Bertrand</dc:creator>
  <cp:lastModifiedBy>abertrand</cp:lastModifiedBy>
  <cp:revision>63</cp:revision>
  <dcterms:created xsi:type="dcterms:W3CDTF">2014-09-21T22:08:24Z</dcterms:created>
  <dcterms:modified xsi:type="dcterms:W3CDTF">2014-09-29T18:35:45Z</dcterms:modified>
</cp:coreProperties>
</file>