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08" r:id="rId1"/>
  </p:sldMasterIdLst>
  <p:handoutMasterIdLst>
    <p:handoutMasterId r:id="rId15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84" r:id="rId1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59" autoAdjust="0"/>
    <p:restoredTop sz="94761" autoAdjust="0"/>
  </p:normalViewPr>
  <p:slideViewPr>
    <p:cSldViewPr snapToGrid="0" snapToObjects="1">
      <p:cViewPr varScale="1">
        <p:scale>
          <a:sx n="88" d="100"/>
          <a:sy n="88" d="100"/>
        </p:scale>
        <p:origin x="-1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B05D9-F513-4E10-AFD2-DAF14A99A06E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7B41D-EDB3-4254-8B3F-F48F99B29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DE43-D64C-6F4F-84DF-BAC269141EDF}" type="datetimeFigureOut">
              <a:rPr lang="en-US" smtClean="0"/>
              <a:pPr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CDA8-F902-9447-9CD2-1A25BE144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8_QVhoLl_9U&amp;feature=relat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halkduster"/>
                <a:cs typeface="Chalkduster"/>
              </a:rPr>
              <a:t>Figurative Language </a:t>
            </a:r>
            <a:r>
              <a:rPr lang="en-US" dirty="0" smtClean="0">
                <a:latin typeface="Arial Rounded MT Bold"/>
                <a:cs typeface="Arial Rounded MT Bold"/>
              </a:rPr>
              <a:t/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(Poetic Devices)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Review 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851" y="3886200"/>
            <a:ext cx="8395573" cy="264601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You have seen all of these types of Figurative Language before but let’s review what you already know </a:t>
            </a:r>
            <a:r>
              <a:rPr lang="en-US" dirty="0" err="1" smtClean="0">
                <a:latin typeface="Arial Rounded MT Bold"/>
                <a:cs typeface="Arial Rounded MT Bold"/>
                <a:sym typeface="Wingdings"/>
              </a:rPr>
              <a:t></a:t>
            </a:r>
            <a:r>
              <a:rPr lang="en-US" dirty="0" smtClean="0">
                <a:latin typeface="Arial Rounded MT Bold"/>
                <a:cs typeface="Arial Rounded MT Bold"/>
                <a:sym typeface="Wingdings"/>
              </a:rPr>
              <a:t> </a:t>
            </a:r>
          </a:p>
          <a:p>
            <a:endParaRPr lang="en-US" dirty="0" smtClean="0">
              <a:latin typeface="Arial Rounded MT Bold"/>
              <a:cs typeface="Arial Rounded MT Bold"/>
              <a:sym typeface="Wingdings"/>
            </a:endParaRPr>
          </a:p>
          <a:p>
            <a:r>
              <a:rPr lang="en-US" dirty="0" smtClean="0">
                <a:latin typeface="Arial Rounded MT Bold"/>
                <a:cs typeface="Arial Rounded MT Bold"/>
                <a:sym typeface="Wingdings"/>
              </a:rPr>
              <a:t>Fill in the blanks – this is your study guide</a:t>
            </a:r>
            <a:endParaRPr lang="en-US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Personification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rial Rounded MT Bold"/>
                <a:cs typeface="Arial Rounded MT Bold"/>
              </a:rPr>
              <a:t>Personification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r>
              <a:rPr lang="en-US" dirty="0">
                <a:latin typeface="Arial Rounded MT Bold"/>
                <a:cs typeface="Arial Rounded MT Bold"/>
              </a:rPr>
              <a:t>- A figure of speech in which human characteristics are given</a:t>
            </a:r>
            <a:br>
              <a:rPr lang="en-US" dirty="0">
                <a:latin typeface="Arial Rounded MT Bold"/>
                <a:cs typeface="Arial Rounded MT Bold"/>
              </a:rPr>
            </a:br>
            <a:r>
              <a:rPr lang="en-US" dirty="0">
                <a:latin typeface="Arial Rounded MT Bold"/>
                <a:cs typeface="Arial Rounded MT Bold"/>
              </a:rPr>
              <a:t>to an animal or an </a:t>
            </a:r>
            <a:r>
              <a:rPr lang="en-US" dirty="0" smtClean="0">
                <a:latin typeface="Arial Rounded MT Bold"/>
                <a:cs typeface="Arial Rounded MT Bold"/>
              </a:rPr>
              <a:t>object.</a:t>
            </a:r>
          </a:p>
          <a:p>
            <a:pPr>
              <a:buNone/>
            </a:pPr>
            <a:endParaRPr lang="en-US" i="1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</a:t>
            </a:r>
            <a:r>
              <a:rPr lang="en-US" i="1" dirty="0">
                <a:latin typeface="Arial Rounded MT Bold"/>
                <a:cs typeface="Arial Rounded MT Bold"/>
              </a:rPr>
              <a:t>: My teddy bear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gave </a:t>
            </a:r>
            <a:r>
              <a:rPr lang="en-US" i="1" dirty="0">
                <a:latin typeface="Arial Rounded MT Bold"/>
                <a:cs typeface="Arial Rounded MT Bold"/>
              </a:rPr>
              <a:t>me a hug</a:t>
            </a:r>
            <a:r>
              <a:rPr lang="en-US" i="1" dirty="0" smtClean="0">
                <a:latin typeface="Arial Rounded MT Bold"/>
                <a:cs typeface="Arial Rounded MT Bold"/>
              </a:rPr>
              <a:t>.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/>
            </a:r>
            <a:br>
              <a:rPr lang="en-US" i="1" dirty="0" smtClean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  <a:p>
            <a:pPr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420925"/>
            <a:ext cx="2514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Pun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latin typeface="Arial Rounded MT Bold"/>
                <a:cs typeface="Arial Rounded MT Bold"/>
              </a:rPr>
              <a:t>Pun</a:t>
            </a:r>
            <a:r>
              <a:rPr lang="en-US" dirty="0">
                <a:latin typeface="Arial Rounded MT Bold"/>
                <a:cs typeface="Arial Rounded MT Bold"/>
              </a:rPr>
              <a:t> – A play on words. A pun involves using a word or words that have more than one meaning.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endParaRPr lang="en-US" i="1" dirty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</a:t>
            </a:r>
            <a:r>
              <a:rPr lang="en-US" i="1" dirty="0">
                <a:latin typeface="Arial Rounded MT Bold"/>
                <a:cs typeface="Arial Rounded MT Bold"/>
              </a:rPr>
              <a:t>: My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dog </a:t>
            </a:r>
            <a:r>
              <a:rPr lang="en-US" i="1" dirty="0">
                <a:latin typeface="Arial Rounded MT Bold"/>
                <a:cs typeface="Arial Rounded MT Bold"/>
              </a:rPr>
              <a:t>not only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has </a:t>
            </a:r>
            <a:r>
              <a:rPr lang="en-US" i="1" dirty="0">
                <a:latin typeface="Arial Rounded MT Bold"/>
                <a:cs typeface="Arial Rounded MT Bold"/>
              </a:rPr>
              <a:t>a fur coat</a:t>
            </a:r>
            <a:r>
              <a:rPr lang="en-US" i="1" dirty="0" smtClean="0">
                <a:latin typeface="Arial Rounded MT Bold"/>
                <a:cs typeface="Arial Rounded MT Bold"/>
              </a:rPr>
              <a:t>,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but </a:t>
            </a:r>
            <a:r>
              <a:rPr lang="en-US" i="1" dirty="0">
                <a:latin typeface="Arial Rounded MT Bold"/>
                <a:cs typeface="Arial Rounded MT Bold"/>
              </a:rPr>
              <a:t>also pants.</a:t>
            </a:r>
            <a:br>
              <a:rPr lang="en-US" i="1" dirty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057" y="2913052"/>
            <a:ext cx="5436274" cy="358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Simile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Arial Rounded MT Bold"/>
                <a:cs typeface="Arial Rounded MT Bold"/>
              </a:rPr>
              <a:t>Simile</a:t>
            </a:r>
            <a:r>
              <a:rPr lang="en-US" dirty="0">
                <a:latin typeface="Arial Rounded MT Bold"/>
                <a:cs typeface="Arial Rounded MT Bold"/>
              </a:rPr>
              <a:t> - A simile uses the words “like” or “as” to compare one object or idea with another to suggest they are alike.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endParaRPr lang="en-US" i="1" dirty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</a:t>
            </a:r>
            <a:r>
              <a:rPr lang="en-US" i="1" dirty="0">
                <a:latin typeface="Arial Rounded MT Bold"/>
                <a:cs typeface="Arial Rounded MT Bold"/>
              </a:rPr>
              <a:t>: She is busy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as </a:t>
            </a:r>
            <a:r>
              <a:rPr lang="en-US" i="1" dirty="0">
                <a:latin typeface="Arial Rounded MT Bold"/>
                <a:cs typeface="Arial Rounded MT Bold"/>
              </a:rPr>
              <a:t>a bee.</a:t>
            </a:r>
            <a:endParaRPr lang="en-US" dirty="0">
              <a:latin typeface="Arial Rounded MT Bold"/>
              <a:cs typeface="Arial Rounded MT Bold"/>
            </a:endParaRPr>
          </a:p>
          <a:p>
            <a:pPr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56" y="3256679"/>
            <a:ext cx="3361224" cy="34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Figurative Language is all around us! Watch this short clip to see just how much figurative language is infused in our everyday life: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Rounded MT Bold"/>
                <a:cs typeface="Arial Rounded MT Bold"/>
                <a:hlinkClick r:id="rId2"/>
              </a:rPr>
              <a:t>http://www.youtube.com/watch?v=8_QVhoLl_9U&amp;feature=related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endParaRPr lang="en-US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Figurative Language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Arial Rounded MT Bold"/>
                <a:cs typeface="Arial Rounded MT Bold"/>
              </a:rPr>
              <a:t>Figurative language is language that uses words or expressions with a meaning that is different from the literal interpretation.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Rounded MT Bold"/>
                <a:cs typeface="Arial Rounded MT Bold"/>
              </a:rPr>
              <a:t>Literal language: something is simply stated </a:t>
            </a:r>
          </a:p>
          <a:p>
            <a:pPr>
              <a:buFontTx/>
              <a:buChar char="-"/>
            </a:pPr>
            <a:r>
              <a:rPr lang="en-US" dirty="0" smtClean="0">
                <a:latin typeface="Arial Rounded MT Bold"/>
                <a:cs typeface="Arial Rounded MT Bold"/>
              </a:rPr>
              <a:t>Figurative language: uses exaggerations or alterations to make the writing more interesting for the reader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5491" y="5088146"/>
            <a:ext cx="2813869" cy="17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Alliteration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Arial Rounded MT Bold"/>
                <a:cs typeface="Arial Rounded MT Bold"/>
              </a:rPr>
              <a:t>Alliteration</a:t>
            </a:r>
            <a:r>
              <a:rPr lang="en-US" dirty="0">
                <a:latin typeface="Arial Rounded MT Bold"/>
                <a:cs typeface="Arial Rounded MT Bold"/>
              </a:rPr>
              <a:t> - The repetition of the same initial letter, sound, or group of sounds in a series of words. Alliteration includes tongue </a:t>
            </a:r>
            <a:r>
              <a:rPr lang="en-US" dirty="0" smtClean="0">
                <a:latin typeface="Arial Rounded MT Bold"/>
                <a:cs typeface="Arial Rounded MT Bold"/>
              </a:rPr>
              <a:t>twisters.</a:t>
            </a:r>
          </a:p>
          <a:p>
            <a:pPr>
              <a:buNone/>
            </a:pPr>
            <a:endParaRPr lang="en-US" i="1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</a:t>
            </a:r>
            <a:r>
              <a:rPr lang="en-US" i="1" dirty="0">
                <a:latin typeface="Arial Rounded MT Bold"/>
                <a:cs typeface="Arial Rounded MT Bold"/>
              </a:rPr>
              <a:t>: She sells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seashells </a:t>
            </a:r>
            <a:r>
              <a:rPr lang="en-US" i="1" dirty="0">
                <a:latin typeface="Arial Rounded MT Bold"/>
                <a:cs typeface="Arial Rounded MT Bold"/>
              </a:rPr>
              <a:t>by the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seashore</a:t>
            </a:r>
            <a:r>
              <a:rPr lang="en-US" i="1" dirty="0">
                <a:latin typeface="Arial Rounded MT Bold"/>
                <a:cs typeface="Arial Rounded MT Bold"/>
              </a:rPr>
              <a:t>. </a:t>
            </a:r>
            <a:br>
              <a:rPr lang="en-US" i="1" dirty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  <a:p>
            <a:pPr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960" y="3561929"/>
            <a:ext cx="4592256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Cliché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Arial Rounded MT Bold"/>
                <a:cs typeface="Arial Rounded MT Bold"/>
              </a:rPr>
              <a:t>Cliché </a:t>
            </a:r>
            <a:r>
              <a:rPr lang="en-US" dirty="0">
                <a:latin typeface="Arial Rounded MT Bold"/>
                <a:cs typeface="Arial Rounded MT Bold"/>
              </a:rPr>
              <a:t>- A cliché is an expression that has been used so often that it has become common and sometimes boring.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endParaRPr lang="en-US" i="1" dirty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Examples</a:t>
            </a:r>
            <a:r>
              <a:rPr lang="en-US" i="1" dirty="0">
                <a:latin typeface="Arial Rounded MT Bold"/>
                <a:cs typeface="Arial Rounded MT Bold"/>
              </a:rPr>
              <a:t>: Opposites attract. You are what you eat.</a:t>
            </a:r>
            <a:br>
              <a:rPr lang="en-US" i="1" dirty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  <a:p>
            <a:pPr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55419">
            <a:off x="4673196" y="4930126"/>
            <a:ext cx="53213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Hyperbole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Arial Rounded MT Bold"/>
                <a:cs typeface="Arial Rounded MT Bold"/>
              </a:rPr>
              <a:t>Hyperbole </a:t>
            </a:r>
            <a:r>
              <a:rPr lang="en-US" dirty="0">
                <a:latin typeface="Arial Rounded MT Bold"/>
                <a:cs typeface="Arial Rounded MT Bold"/>
              </a:rPr>
              <a:t>- An exaggeration that is so dramatic that no one would believe the statement is true. Tall tales are hyperboles.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  <a:endParaRPr lang="en-US" i="1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endParaRPr lang="en-US" i="1" dirty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</a:t>
            </a:r>
            <a:r>
              <a:rPr lang="en-US" i="1" dirty="0">
                <a:latin typeface="Arial Rounded MT Bold"/>
                <a:cs typeface="Arial Rounded MT Bold"/>
              </a:rPr>
              <a:t>: I’m so hungry I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could </a:t>
            </a:r>
            <a:r>
              <a:rPr lang="en-US" i="1" dirty="0">
                <a:latin typeface="Arial Rounded MT Bold"/>
                <a:cs typeface="Arial Rounded MT Bold"/>
              </a:rPr>
              <a:t>eat a horse. </a:t>
            </a: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9064" y="3139364"/>
            <a:ext cx="2318856" cy="348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Idiom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Arial Rounded MT Bold"/>
                <a:cs typeface="Arial Rounded MT Bold"/>
              </a:rPr>
              <a:t>Idiom </a:t>
            </a:r>
            <a:r>
              <a:rPr lang="en-US" dirty="0">
                <a:latin typeface="Arial Rounded MT Bold"/>
                <a:cs typeface="Arial Rounded MT Bold"/>
              </a:rPr>
              <a:t>- An idiom is an expression that has a meaning apart from the meanings of its individual words. It’s not meant to be take literally.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endParaRPr lang="en-US" i="1" dirty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</a:t>
            </a:r>
            <a:r>
              <a:rPr lang="en-US" i="1" dirty="0">
                <a:latin typeface="Arial Rounded MT Bold"/>
                <a:cs typeface="Arial Rounded MT Bold"/>
              </a:rPr>
              <a:t>: It’s raining cats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and </a:t>
            </a:r>
            <a:r>
              <a:rPr lang="en-US" i="1" dirty="0">
                <a:latin typeface="Arial Rounded MT Bold"/>
                <a:cs typeface="Arial Rounded MT Bold"/>
              </a:rPr>
              <a:t>dogs.</a:t>
            </a:r>
            <a:endParaRPr lang="en-US" dirty="0">
              <a:latin typeface="Arial Rounded MT Bold"/>
              <a:cs typeface="Arial Rounded MT Bold"/>
            </a:endParaRPr>
          </a:p>
          <a:p>
            <a:pPr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570" y="3748470"/>
            <a:ext cx="2545302" cy="310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Metaphor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latin typeface="Arial Rounded MT Bold"/>
                <a:cs typeface="Arial Rounded MT Bold"/>
              </a:rPr>
              <a:t>Metaphor </a:t>
            </a:r>
            <a:r>
              <a:rPr lang="en-US" dirty="0">
                <a:latin typeface="Arial Rounded MT Bold"/>
                <a:cs typeface="Arial Rounded MT Bold"/>
              </a:rPr>
              <a:t>- The metaphor makes a direct comparison between two unlike things. A simile would say you are like something; a metaphor is more positive - it says you </a:t>
            </a:r>
            <a:r>
              <a:rPr lang="en-US" i="1" u="sng" dirty="0">
                <a:latin typeface="Arial Rounded MT Bold"/>
                <a:cs typeface="Arial Rounded MT Bold"/>
              </a:rPr>
              <a:t>are</a:t>
            </a:r>
            <a:r>
              <a:rPr lang="en-US" dirty="0">
                <a:latin typeface="Arial Rounded MT Bold"/>
                <a:cs typeface="Arial Rounded MT Bold"/>
              </a:rPr>
              <a:t> something.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endParaRPr lang="en-US" i="1" dirty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</a:t>
            </a:r>
            <a:r>
              <a:rPr lang="en-US" i="1" dirty="0">
                <a:latin typeface="Arial Rounded MT Bold"/>
                <a:cs typeface="Arial Rounded MT Bold"/>
              </a:rPr>
              <a:t>: Her eyes are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stars </a:t>
            </a:r>
            <a:r>
              <a:rPr lang="en-US" i="1" dirty="0">
                <a:latin typeface="Arial Rounded MT Bold"/>
                <a:cs typeface="Arial Rounded MT Bold"/>
              </a:rPr>
              <a:t>shining in the sky.</a:t>
            </a:r>
            <a:br>
              <a:rPr lang="en-US" i="1" dirty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  <a:p>
            <a:pPr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499" y="4007397"/>
            <a:ext cx="3289301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Onomatopoeia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Arial Rounded MT Bold"/>
                <a:cs typeface="Arial Rounded MT Bold"/>
              </a:rPr>
              <a:t>Onomatopoeia</a:t>
            </a:r>
            <a:r>
              <a:rPr lang="en-US" dirty="0">
                <a:latin typeface="Arial Rounded MT Bold"/>
                <a:cs typeface="Arial Rounded MT Bold"/>
              </a:rPr>
              <a:t> – The use of a word to describe or imitate a natural sound or the sound made by an object or an action.</a:t>
            </a:r>
            <a:r>
              <a:rPr lang="en-US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endParaRPr lang="en-US" i="1" dirty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</a:t>
            </a:r>
            <a:r>
              <a:rPr lang="en-US" i="1" dirty="0">
                <a:latin typeface="Arial Rounded MT Bold"/>
                <a:cs typeface="Arial Rounded MT Bold"/>
              </a:rPr>
              <a:t>: snap,</a:t>
            </a:r>
            <a:r>
              <a:rPr lang="en-US" i="1" dirty="0" smtClean="0">
                <a:latin typeface="Arial Rounded MT Bold"/>
                <a:cs typeface="Arial Rounded MT Bold"/>
              </a:rPr>
              <a:t> crackle,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  <a:r>
              <a:rPr lang="en-US" i="1" dirty="0">
                <a:latin typeface="Arial Rounded MT Bold"/>
                <a:cs typeface="Arial Rounded MT Bold"/>
              </a:rPr>
              <a:t>pop</a:t>
            </a:r>
            <a:r>
              <a:rPr lang="en-US" i="1" dirty="0" smtClean="0">
                <a:latin typeface="Arial Rounded MT Bold"/>
                <a:cs typeface="Arial Rounded MT Bold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1563" y="3346217"/>
            <a:ext cx="3105237" cy="310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Oxymoron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latin typeface="Arial Rounded MT Bold"/>
                <a:cs typeface="Arial Rounded MT Bold"/>
              </a:rPr>
              <a:t>Oxymoron </a:t>
            </a:r>
            <a:r>
              <a:rPr lang="en-US" dirty="0">
                <a:latin typeface="Arial Rounded MT Bold"/>
                <a:cs typeface="Arial Rounded MT Bold"/>
              </a:rPr>
              <a:t>– When something is described using contradictory </a:t>
            </a:r>
            <a:r>
              <a:rPr lang="en-US" dirty="0" smtClean="0">
                <a:latin typeface="Arial Rounded MT Bold"/>
                <a:cs typeface="Arial Rounded MT Bold"/>
              </a:rPr>
              <a:t>terms.</a:t>
            </a:r>
          </a:p>
          <a:p>
            <a:pPr>
              <a:buNone/>
            </a:pPr>
            <a:endParaRPr lang="en-US" i="1" dirty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Example</a:t>
            </a:r>
            <a:r>
              <a:rPr lang="en-US" i="1" dirty="0">
                <a:latin typeface="Arial Rounded MT Bold"/>
                <a:cs typeface="Arial Rounded MT Bold"/>
              </a:rPr>
              <a:t>: jumbo shrimp;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definite </a:t>
            </a:r>
            <a:r>
              <a:rPr lang="en-US" i="1" dirty="0">
                <a:latin typeface="Arial Rounded MT Bold"/>
                <a:cs typeface="Arial Rounded MT Bold"/>
              </a:rPr>
              <a:t>maybe;</a:t>
            </a:r>
            <a:r>
              <a:rPr lang="en-US" i="1" dirty="0" smtClean="0">
                <a:latin typeface="Arial Rounded MT Bold"/>
                <a:cs typeface="Arial Rounded MT Bold"/>
              </a:rPr>
              <a:t> </a:t>
            </a: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>deafening </a:t>
            </a:r>
            <a:r>
              <a:rPr lang="en-US" i="1" dirty="0">
                <a:latin typeface="Arial Rounded MT Bold"/>
                <a:cs typeface="Arial Rounded MT Bold"/>
              </a:rPr>
              <a:t>silence.</a:t>
            </a:r>
            <a:br>
              <a:rPr lang="en-US" i="1" dirty="0">
                <a:latin typeface="Arial Rounded MT Bold"/>
                <a:cs typeface="Arial Rounded MT Bold"/>
              </a:rPr>
            </a:br>
            <a:endParaRPr lang="en-US" dirty="0" smtClean="0">
              <a:latin typeface="Arial Rounded MT Bold"/>
              <a:cs typeface="Arial Rounded MT Bold"/>
            </a:endParaRPr>
          </a:p>
          <a:p>
            <a:pPr>
              <a:buNone/>
            </a:pPr>
            <a:r>
              <a:rPr lang="en-US" i="1" dirty="0" smtClean="0">
                <a:latin typeface="Arial Rounded MT Bold"/>
                <a:cs typeface="Arial Rounded MT Bold"/>
              </a:rPr>
              <a:t/>
            </a:r>
            <a:br>
              <a:rPr lang="en-US" i="1" dirty="0" smtClean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  <a:p>
            <a:pPr>
              <a:buNone/>
            </a:pPr>
            <a:endParaRPr lang="en-US" dirty="0">
              <a:latin typeface="Arial Rounded MT Bold"/>
              <a:cs typeface="Arial Rounded MT Bold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628" y="2304237"/>
            <a:ext cx="2865975" cy="430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2786</TotalTime>
  <Words>483</Words>
  <Application>Microsoft Macintosh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Figurative Language  (Poetic Devices)  Review </vt:lpstr>
      <vt:lpstr>Figurative Language </vt:lpstr>
      <vt:lpstr>Alliteration</vt:lpstr>
      <vt:lpstr>Cliché </vt:lpstr>
      <vt:lpstr>Hyperbole</vt:lpstr>
      <vt:lpstr>Idiom</vt:lpstr>
      <vt:lpstr>Metaphor</vt:lpstr>
      <vt:lpstr>Onomatopoeia </vt:lpstr>
      <vt:lpstr>Oxymoron</vt:lpstr>
      <vt:lpstr>Personification</vt:lpstr>
      <vt:lpstr>Pun </vt:lpstr>
      <vt:lpstr>Simile </vt:lpstr>
      <vt:lpstr>Figurative Language is all around us! Watch this short clip to see just how much figurative language is infused in our everyday life: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Language Review </dc:title>
  <dc:creator>Ashley Bertrand</dc:creator>
  <cp:lastModifiedBy>Ashley Bertrand</cp:lastModifiedBy>
  <cp:revision>16</cp:revision>
  <dcterms:created xsi:type="dcterms:W3CDTF">2015-11-02T00:40:17Z</dcterms:created>
  <dcterms:modified xsi:type="dcterms:W3CDTF">2015-11-02T00:41:12Z</dcterms:modified>
</cp:coreProperties>
</file>